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16" r:id="rId2"/>
    <p:sldId id="1303" r:id="rId3"/>
    <p:sldId id="1300" r:id="rId4"/>
    <p:sldId id="1301" r:id="rId5"/>
    <p:sldId id="1302" r:id="rId6"/>
    <p:sldId id="1308" r:id="rId7"/>
    <p:sldId id="130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07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94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52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4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60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10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38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0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82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5362-301F-4BEC-B951-4E1DC3745F3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43E98-1BA9-486E-A8DB-EE3B03E26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6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85800"/>
            <a:ext cx="7772400" cy="4267200"/>
          </a:xfrm>
        </p:spPr>
        <p:txBody>
          <a:bodyPr>
            <a:noAutofit/>
          </a:bodyPr>
          <a:lstStyle/>
          <a:p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生命中雖莽有艱難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不時遇著艱苦事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看世界是冷淡空虛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難</a:t>
            </a:r>
            <a:r>
              <a:rPr lang="en-US" altLang="zh-TW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(oh)</a:t>
            </a: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得看有頭前的路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(1/6)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561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85800"/>
            <a:ext cx="7772400" cy="426720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無有人會給我幫助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孤單行佇失迷路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佳哉我有一人通倚靠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祂用疼啲包圍我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(2/6)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533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0"/>
            <a:ext cx="9144000" cy="426720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我決意跟隨</a:t>
            </a:r>
            <a: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跟隨主耶穌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我決意跟隨</a:t>
            </a:r>
            <a: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跟隨主耶穌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我決意跟隨</a:t>
            </a:r>
            <a: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跟隨主耶穌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永遠無回頭</a:t>
            </a:r>
            <a: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(3/6)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257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85800"/>
            <a:ext cx="7772400" cy="4267200"/>
          </a:xfrm>
        </p:spPr>
        <p:txBody>
          <a:bodyPr>
            <a:noAutofit/>
          </a:bodyPr>
          <a:lstStyle/>
          <a:p>
            <a:b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你的心若厭倦軟弱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你的路黑暗坎坷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當盼望離開你真遠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試探不時啲纏絆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altLang="zh-TW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(4/6)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90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85800"/>
            <a:ext cx="7772400" cy="4267200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真的光欲照佇黑暗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趕走所有的驚惶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祂是咱的倚靠與幫助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祂會導咱向前行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(5/6)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2549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82880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5800"/>
            <a:ext cx="9220200" cy="4267200"/>
          </a:xfrm>
        </p:spPr>
        <p:txBody>
          <a:bodyPr>
            <a:noAutofit/>
          </a:bodyPr>
          <a:lstStyle/>
          <a:p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你豈有決意來跟隨耶穌 </a:t>
            </a:r>
            <a:r>
              <a:rPr lang="en-US" altLang="zh-TW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x3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永遠無回頭 永無回頭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br>
              <a:rPr lang="en-US" altLang="zh-TW" sz="1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我今有決意跟隨主耶穌 </a:t>
            </a:r>
            <a:r>
              <a:rPr lang="en-US" altLang="zh-TW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x3</a:t>
            </a:r>
            <a:br>
              <a:rPr lang="en-US" altLang="zh-TW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永遠無回頭 永無回頭</a:t>
            </a:r>
            <a:br>
              <a:rPr lang="zh-TW" altLang="en-US" sz="60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2400"/>
            <a:ext cx="9144000" cy="533400"/>
          </a:xfrm>
        </p:spPr>
        <p:txBody>
          <a:bodyPr>
            <a:normAutofit/>
          </a:bodyPr>
          <a:lstStyle/>
          <a:p>
            <a:r>
              <a:rPr lang="zh-TW" altLang="en-US" sz="2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永無回頭</a:t>
            </a:r>
            <a:r>
              <a:rPr lang="en-US" altLang="zh-TW" sz="1800" u="sng" dirty="0"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(6/6)</a:t>
            </a:r>
            <a:endParaRPr lang="en-US" sz="1800" u="sng" dirty="0"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7254279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</Words>
  <Application>Microsoft Office PowerPoint</Application>
  <PresentationFormat>Widescreen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DFKai-SB</vt:lpstr>
      <vt:lpstr>Arial</vt:lpstr>
      <vt:lpstr>Calibri</vt:lpstr>
      <vt:lpstr>3_Office Theme</vt:lpstr>
      <vt:lpstr>PowerPoint Presentation</vt:lpstr>
      <vt:lpstr> 生命中雖莽有艱難 不時遇著艱苦事 看世界是冷淡空虛 難(oh)得看有頭前的路 </vt:lpstr>
      <vt:lpstr>無有人會給我幫助 孤單行佇失迷路 佳哉我有一人通倚靠 祂用疼啲包圍我</vt:lpstr>
      <vt:lpstr>我決意跟隨 跟隨主耶穌 我決意跟隨 跟隨主耶穌 我決意跟隨 跟隨主耶穌 永遠無回頭 永無回頭</vt:lpstr>
      <vt:lpstr> 你的心若厭倦軟弱 你的路黑暗坎坷 當盼望離開你真遠 試探不時啲纏絆  </vt:lpstr>
      <vt:lpstr>真的光欲照佇黑暗 趕走所有的驚惶 祂是咱的倚靠與幫助 祂會導咱向前行</vt:lpstr>
      <vt:lpstr> 你豈有決意來跟隨耶穌 x3 永遠無回頭 永無回頭  我今有決意跟隨主耶穌 x3 永遠無回頭 永無回頭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FPCOC</dc:creator>
  <cp:lastModifiedBy>FPCOC</cp:lastModifiedBy>
  <cp:revision>2</cp:revision>
  <dcterms:created xsi:type="dcterms:W3CDTF">2018-07-02T06:37:41Z</dcterms:created>
  <dcterms:modified xsi:type="dcterms:W3CDTF">2018-07-02T06:38:50Z</dcterms:modified>
</cp:coreProperties>
</file>