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12" r:id="rId1"/>
    <p:sldMasterId id="2147485620" r:id="rId2"/>
    <p:sldMasterId id="2147485632" r:id="rId3"/>
  </p:sldMasterIdLst>
  <p:notesMasterIdLst>
    <p:notesMasterId r:id="rId6"/>
  </p:notesMasterIdLst>
  <p:sldIdLst>
    <p:sldId id="1245" r:id="rId4"/>
    <p:sldId id="124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4"/>
    <a:srgbClr val="00030C"/>
    <a:srgbClr val="000610"/>
    <a:srgbClr val="001B46"/>
    <a:srgbClr val="0033CC"/>
    <a:srgbClr val="584300"/>
    <a:srgbClr val="967200"/>
    <a:srgbClr val="001558"/>
    <a:srgbClr val="E1E8FF"/>
    <a:srgbClr val="001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19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66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095500" cy="5715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34100" cy="5715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75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98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40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685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4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25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78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69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1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174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633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75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97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16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19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06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1331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189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962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3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676160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962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9237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3349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1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01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58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03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2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662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0834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tx1"/>
            </a:gs>
            <a:gs pos="50000">
              <a:srgbClr val="000066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82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38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2854325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mtClean="0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0" y="6846888"/>
            <a:ext cx="7772400" cy="11112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sz="4800" b="1" smtClean="0">
              <a:solidFill>
                <a:srgbClr val="000000"/>
              </a:solidFill>
              <a:ea typeface="新細明體" pitchFamily="18" charset="-120"/>
            </a:endParaRPr>
          </a:p>
        </p:txBody>
      </p:sp>
      <p:pic>
        <p:nvPicPr>
          <p:cNvPr id="1030" name="Picture 7" descr="typc banner 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926138"/>
            <a:ext cx="97155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01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13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44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FFFF66"/>
          </a:solidFill>
          <a:latin typeface="+mn-lt"/>
          <a:ea typeface="華康粗黑體" pitchFamily="49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FFFF66"/>
          </a:solidFill>
          <a:latin typeface="+mn-lt"/>
          <a:ea typeface="華康粗黑體" pitchFamily="49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7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21" r:id="rId1"/>
    <p:sldLayoutId id="2147485622" r:id="rId2"/>
    <p:sldLayoutId id="2147485623" r:id="rId3"/>
    <p:sldLayoutId id="2147485624" r:id="rId4"/>
    <p:sldLayoutId id="2147485625" r:id="rId5"/>
    <p:sldLayoutId id="2147485626" r:id="rId6"/>
    <p:sldLayoutId id="2147485627" r:id="rId7"/>
    <p:sldLayoutId id="2147485628" r:id="rId8"/>
    <p:sldLayoutId id="2147485629" r:id="rId9"/>
    <p:sldLayoutId id="2147485630" r:id="rId10"/>
    <p:sldLayoutId id="21474856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1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33" r:id="rId1"/>
    <p:sldLayoutId id="2147485634" r:id="rId2"/>
    <p:sldLayoutId id="2147485635" r:id="rId3"/>
    <p:sldLayoutId id="2147485636" r:id="rId4"/>
    <p:sldLayoutId id="2147485637" r:id="rId5"/>
    <p:sldLayoutId id="2147485638" r:id="rId6"/>
    <p:sldLayoutId id="2147485639" r:id="rId7"/>
    <p:sldLayoutId id="2147485640" r:id="rId8"/>
    <p:sldLayoutId id="2147485641" r:id="rId9"/>
    <p:sldLayoutId id="2147485642" r:id="rId10"/>
    <p:sldLayoutId id="21474856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999"/>
            <a:ext cx="7772400" cy="457201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29718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6600" b="1" dirty="0">
                <a:ln w="1905"/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惦佇疼與主同</a:t>
            </a:r>
            <a:r>
              <a:rPr lang="zh-TW" altLang="en-US" sz="6600" b="1" dirty="0" smtClean="0">
                <a:ln w="1905"/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行</a:t>
            </a:r>
            <a:endParaRPr lang="en-US" altLang="zh-TW" sz="6600" b="1" dirty="0" smtClean="0">
              <a:ln w="1905"/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5400" b="1" dirty="0" smtClean="0">
                <a:ln w="1905"/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聖歌隊 獻詩</a:t>
            </a:r>
            <a:endParaRPr lang="en-US" sz="5400" b="1" dirty="0">
              <a:ln w="1905"/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954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9067800" cy="6858000"/>
          </a:xfrm>
        </p:spPr>
        <p:txBody>
          <a:bodyPr>
            <a:noAutofit/>
          </a:bodyPr>
          <a:lstStyle/>
          <a:p>
            <a:r>
              <a:rPr lang="en-US" altLang="zh-TW" sz="5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帶著疼無驚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惶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b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會引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導永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惦恁身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邊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b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帶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著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疼 擒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住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b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懇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求的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聲 祂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的確會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聽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今願祂的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光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永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遠在照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恁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也願祂的平安惦佇恁</a:t>
            </a:r>
            <a:b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逐日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行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惦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佇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疼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祂會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引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導 頭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前的路站</a:t>
            </a:r>
            <a:b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惦佇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疼</a:t>
            </a:r>
            <a:r>
              <a:rPr lang="en-US" altLang="zh-TW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與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主同行  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阿</a:t>
            </a: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們</a:t>
            </a:r>
            <a:b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4911</TotalTime>
  <Words>13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標楷體</vt:lpstr>
      <vt:lpstr>標楷體</vt:lpstr>
      <vt:lpstr>新細明體</vt:lpstr>
      <vt:lpstr>華康粗黑體</vt:lpstr>
      <vt:lpstr>Arial</vt:lpstr>
      <vt:lpstr>Calibri</vt:lpstr>
      <vt:lpstr>Times New Roman</vt:lpstr>
      <vt:lpstr>2_預設簡報設計</vt:lpstr>
      <vt:lpstr>Office Theme</vt:lpstr>
      <vt:lpstr>3_Office Theme</vt:lpstr>
      <vt:lpstr>  </vt:lpstr>
      <vt:lpstr> 帶著疼無驚惶, 祂會引導永惦恁身邊. 帶著疼 擒住祂, 懇求的聲 祂的確會聽. 今願祂的光,永遠在照恁, 也願祂的平安惦佇恁 逐日行,惦佇疼 祂會引導 頭前的路站 惦佇疼,與主同行  阿們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431</cp:revision>
  <dcterms:created xsi:type="dcterms:W3CDTF">2015-12-30T23:14:56Z</dcterms:created>
  <dcterms:modified xsi:type="dcterms:W3CDTF">2018-06-24T03:20:55Z</dcterms:modified>
</cp:coreProperties>
</file>