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12" r:id="rId1"/>
    <p:sldMasterId id="2147485632" r:id="rId2"/>
    <p:sldMasterId id="2147485680" r:id="rId3"/>
  </p:sldMasterIdLst>
  <p:notesMasterIdLst>
    <p:notesMasterId r:id="rId12"/>
  </p:notesMasterIdLst>
  <p:sldIdLst>
    <p:sldId id="1245" r:id="rId4"/>
    <p:sldId id="1290" r:id="rId5"/>
    <p:sldId id="1291" r:id="rId6"/>
    <p:sldId id="1292" r:id="rId7"/>
    <p:sldId id="1294" r:id="rId8"/>
    <p:sldId id="1295" r:id="rId9"/>
    <p:sldId id="1296" r:id="rId10"/>
    <p:sldId id="1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4"/>
    <a:srgbClr val="00030C"/>
    <a:srgbClr val="000610"/>
    <a:srgbClr val="001B46"/>
    <a:srgbClr val="0033CC"/>
    <a:srgbClr val="584300"/>
    <a:srgbClr val="967200"/>
    <a:srgbClr val="001558"/>
    <a:srgbClr val="E1E8FF"/>
    <a:srgbClr val="001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19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66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095500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341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75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1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19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06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3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8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62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53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174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23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334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10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66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89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35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98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984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3628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0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67616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737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269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538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EB2D-7ED6-42C5-B92A-CEC52752C9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1C58-4010-4B3B-A438-E100505788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06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01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58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03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6620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0834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tx1"/>
            </a:gs>
            <a:gs pos="50000">
              <a:srgbClr val="0000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8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2854325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mtClean="0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6846888"/>
            <a:ext cx="7772400" cy="11112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sz="4800" b="1" smtClean="0">
              <a:solidFill>
                <a:srgbClr val="000000"/>
              </a:solidFill>
              <a:ea typeface="新細明體" pitchFamily="18" charset="-120"/>
            </a:endParaRPr>
          </a:p>
        </p:txBody>
      </p:sp>
      <p:pic>
        <p:nvPicPr>
          <p:cNvPr id="1030" name="Picture 7" descr="typc banner 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926138"/>
            <a:ext cx="97155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0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3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44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FFFF66"/>
          </a:solidFill>
          <a:latin typeface="+mn-lt"/>
          <a:ea typeface="華康粗黑體" pitchFamily="49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FFFF66"/>
          </a:solidFill>
          <a:latin typeface="+mn-lt"/>
          <a:ea typeface="華康粗黑體" pitchFamily="49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1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33" r:id="rId1"/>
    <p:sldLayoutId id="2147485634" r:id="rId2"/>
    <p:sldLayoutId id="2147485635" r:id="rId3"/>
    <p:sldLayoutId id="2147485636" r:id="rId4"/>
    <p:sldLayoutId id="2147485637" r:id="rId5"/>
    <p:sldLayoutId id="2147485638" r:id="rId6"/>
    <p:sldLayoutId id="2147485639" r:id="rId7"/>
    <p:sldLayoutId id="2147485640" r:id="rId8"/>
    <p:sldLayoutId id="2147485641" r:id="rId9"/>
    <p:sldLayoutId id="2147485642" r:id="rId10"/>
    <p:sldLayoutId id="21474856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2EB2D-7ED6-42C5-B92A-CEC52752C9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6/23/2018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91C58-4010-4B3B-A438-E100505788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81" r:id="rId1"/>
    <p:sldLayoutId id="2147485682" r:id="rId2"/>
    <p:sldLayoutId id="2147485683" r:id="rId3"/>
    <p:sldLayoutId id="2147485684" r:id="rId4"/>
    <p:sldLayoutId id="2147485685" r:id="rId5"/>
    <p:sldLayoutId id="2147485686" r:id="rId6"/>
    <p:sldLayoutId id="2147485687" r:id="rId7"/>
    <p:sldLayoutId id="2147485688" r:id="rId8"/>
    <p:sldLayoutId id="2147485689" r:id="rId9"/>
    <p:sldLayoutId id="2147485690" r:id="rId10"/>
    <p:sldLayoutId id="2147485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999"/>
            <a:ext cx="7772400" cy="457201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29718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6600" b="1" dirty="0" smtClean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  <a:endParaRPr lang="en-US" altLang="zh-TW" sz="6600" b="1" dirty="0" smtClean="0">
              <a:ln w="1905"/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altLang="zh-TW" sz="4400" b="1" dirty="0" smtClean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DFKai-SB" panose="03000509000000000000" pitchFamily="65" charset="-120"/>
              </a:rPr>
              <a:t>A Morning Prayer</a:t>
            </a:r>
          </a:p>
          <a:p>
            <a:endParaRPr lang="en-US" altLang="zh-TW" sz="2800" b="1" dirty="0" smtClean="0">
              <a:ln w="1905"/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b="1" dirty="0" smtClean="0">
                <a:ln w="1905"/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4400" b="1" dirty="0">
              <a:ln w="1905"/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954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願我的嘴所講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我的心所懇求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佇祢面前得到接納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我的石磐救贖主</a:t>
            </a: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Prayer(1/7)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願我的嘴所講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我的心所懇求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佇祢面前得到接納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哦主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永活的主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Prayer(2/7)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除去我暗靜的過失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愚憨</a:t>
            </a: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愛</a:t>
            </a: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行偏路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求主赦免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使我換新ー世人服事祢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Prayer(3/7)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願我的嘴所講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我的心所懇求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佇祢面前得到接納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我的石磐救贖主</a:t>
            </a: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Prayer(4/7)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願我的嘴所講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我的心所懇求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佇祢面前得到接納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哦主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永活的主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Prayer(5/7)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4038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除去我暗靜的過失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愚憨</a:t>
            </a: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愛</a:t>
            </a: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行偏路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求主赦免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使我換新ー世人服事祢</a:t>
            </a:r>
            <a:br>
              <a:rPr lang="ja-JP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Prayer(6/7)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382000" cy="4572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願我的嘴所講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我的心所懇求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佇祢面前得到接納</a:t>
            </a:r>
            <a:b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佇祢面前能得接納</a:t>
            </a:r>
            <a: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我永活的主 阿們</a:t>
            </a:r>
            <a:r>
              <a:rPr lang="zh-TW" altLang="en-US" sz="5400" b="1" dirty="0" smtClean="0"/>
              <a:t/>
            </a:r>
            <a:br>
              <a:rPr lang="zh-TW" altLang="en-US" sz="5400" b="1" dirty="0" smtClean="0"/>
            </a:b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600"/>
            <a:ext cx="6400800" cy="9144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晨 禱</a:t>
            </a:r>
          </a:p>
          <a:p>
            <a:r>
              <a:rPr lang="en-US" sz="2400" u="sng" dirty="0" smtClean="0">
                <a:solidFill>
                  <a:schemeClr val="tx1"/>
                </a:solidFill>
              </a:rPr>
              <a:t>A Morning Prayer(7/7)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4797</TotalTime>
  <Words>65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標楷體</vt:lpstr>
      <vt:lpstr>標楷體</vt:lpstr>
      <vt:lpstr>新細明體</vt:lpstr>
      <vt:lpstr>華康粗黑體</vt:lpstr>
      <vt:lpstr>Arial</vt:lpstr>
      <vt:lpstr>Calibri</vt:lpstr>
      <vt:lpstr>Times New Roman</vt:lpstr>
      <vt:lpstr>2_預設簡報設計</vt:lpstr>
      <vt:lpstr>3_Office Theme</vt:lpstr>
      <vt:lpstr>Office Theme</vt:lpstr>
      <vt:lpstr>  </vt:lpstr>
      <vt:lpstr>願我的嘴所講 我的心所懇求 佇祢面前得到接納 我的石磐救贖主 </vt:lpstr>
      <vt:lpstr> 願我的嘴所講 我的心所懇求 佇祢面前得到接納 哦主,永活的主  </vt:lpstr>
      <vt:lpstr> 除去我暗靜的過失 愚憨愛行偏路 求主赦免 使我換新ー世人服事祢  </vt:lpstr>
      <vt:lpstr>願我的嘴所講 我的心所懇求 佇祢面前得到接納 我的石磐救贖主 </vt:lpstr>
      <vt:lpstr> 願我的嘴所講 我的心所懇求 佇祢面前得到接納 哦主,永活的主  </vt:lpstr>
      <vt:lpstr> 除去我暗靜的過失 愚憨愛行偏路 求主赦免 使我換新ー世人服事祢  </vt:lpstr>
      <vt:lpstr> 願我的嘴所講 我的心所懇求 佇祢面前得到接納 佇祢面前能得接納 我永活的主 阿們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425</cp:revision>
  <dcterms:created xsi:type="dcterms:W3CDTF">2015-12-30T23:14:56Z</dcterms:created>
  <dcterms:modified xsi:type="dcterms:W3CDTF">2018-06-24T03:22:07Z</dcterms:modified>
</cp:coreProperties>
</file>