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84" r:id="rId1"/>
  </p:sldMasterIdLst>
  <p:notesMasterIdLst>
    <p:notesMasterId r:id="rId6"/>
  </p:notesMasterIdLst>
  <p:sldIdLst>
    <p:sldId id="525" r:id="rId2"/>
    <p:sldId id="563" r:id="rId3"/>
    <p:sldId id="564" r:id="rId4"/>
    <p:sldId id="5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4900"/>
    <a:srgbClr val="AC8300"/>
    <a:srgbClr val="000000"/>
    <a:srgbClr val="CC0066"/>
    <a:srgbClr val="080808"/>
    <a:srgbClr val="FF0000"/>
    <a:srgbClr val="EE1251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5E9E5-1CF4-4B11-8E9E-212830D397AB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8C712-BFC7-4BFF-A590-4EB113D85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0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5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48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2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85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62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62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94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65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12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36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A1FE8-BFAE-42A5-B352-4AB4FB8F048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F656A-7E36-4A59-AF7C-3AA6C75382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35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285" y="1219200"/>
            <a:ext cx="9220292" cy="59804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85800"/>
            <a:ext cx="2743200" cy="1219200"/>
          </a:xfrm>
        </p:spPr>
        <p:txBody>
          <a:bodyPr>
            <a:noAutofit/>
          </a:bodyPr>
          <a:lstStyle/>
          <a:p>
            <a:r>
              <a:rPr lang="zh-TW" altLang="en-US" sz="4800" dirty="0">
                <a:latin typeface="DFKai-SB" pitchFamily="65" charset="-120"/>
                <a:ea typeface="DFKai-SB" pitchFamily="65" charset="-120"/>
              </a:rPr>
              <a:t>我的祈禱</a:t>
            </a:r>
            <a:endParaRPr lang="en-US" sz="48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133600"/>
            <a:ext cx="3048000" cy="609600"/>
          </a:xfrm>
        </p:spPr>
        <p:txBody>
          <a:bodyPr>
            <a:noAutofit/>
          </a:bodyPr>
          <a:lstStyle/>
          <a:p>
            <a:r>
              <a:rPr lang="zh-TW" altLang="en-US" sz="3600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聖歌</a:t>
            </a:r>
            <a:r>
              <a:rPr lang="zh-TW" altLang="en-US" sz="3600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隊 獻</a:t>
            </a:r>
            <a:r>
              <a:rPr lang="zh-TW" altLang="en-US" sz="3600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詩</a:t>
            </a:r>
            <a:endParaRPr lang="en-US" sz="3600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988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0" y="4175"/>
            <a:ext cx="2125248" cy="605425"/>
          </a:xfrm>
        </p:spPr>
        <p:txBody>
          <a:bodyPr/>
          <a:lstStyle/>
          <a:p>
            <a:pPr algn="r"/>
            <a:r>
              <a:rPr lang="zh-TW" altLang="en-US" sz="3200" dirty="0" smtClean="0">
                <a:latin typeface="AR Maokai Heavy Big5" panose="020B0609010101010101" pitchFamily="49" charset="-120"/>
                <a:ea typeface="AR Maokai Heavy Big5" panose="020B0609010101010101" pitchFamily="49" charset="-120"/>
              </a:rPr>
              <a:t>我的祈禱</a:t>
            </a:r>
            <a:endParaRPr lang="en-US" sz="3200" dirty="0">
              <a:latin typeface="AR Maokai Heavy Big5" panose="020B0609010101010101" pitchFamily="49" charset="-120"/>
              <a:ea typeface="AR Maokai Heavy Big5" panose="020B0609010101010101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647700"/>
            <a:ext cx="8077200" cy="5562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主阿我時常逃閃祢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總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是祢猶原疼我</a:t>
            </a: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自從祢來找著我賜我新生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活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的生命完全改變換新</a:t>
            </a: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自今起我的十架好背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的擔亦是輕</a:t>
            </a: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我的擔，我的擔亦是輕</a:t>
            </a:r>
            <a:r>
              <a:rPr 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  <a:p>
            <a:pPr marL="0" indent="0" algn="ctr">
              <a:buNone/>
            </a:pP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429000"/>
            <a:ext cx="2351567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174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祈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8" y="-5220"/>
            <a:ext cx="9209140" cy="686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91600" cy="59436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因為祢聽我的祈禱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除</a:t>
            </a:r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去一切罪過與憂愁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主阿我心實在快樂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愛</a:t>
            </a:r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與大家來分享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佇世界各所在祢眾百姓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0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</a:t>
            </a:r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論大小漢聽祢慈愛之聲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主阿，我要感謝祢</a:t>
            </a:r>
            <a:r>
              <a:rPr 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主阿，我要感謝祢</a:t>
            </a:r>
            <a:r>
              <a:rPr lang="en-US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我一生受祢祝福</a:t>
            </a:r>
            <a:r>
              <a:rPr 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我一生受祢祝福</a:t>
            </a:r>
            <a:r>
              <a:rPr lang="en-US" sz="36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600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534400" cy="566896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zh-TW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祢有應允與我相同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行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時</a:t>
            </a:r>
            <a:r>
              <a:rPr lang="zh-TW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刻保守我引導我道路</a:t>
            </a:r>
            <a:endParaRPr 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自今起我的十架好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背</a:t>
            </a:r>
            <a:endParaRPr lang="en-US" altLang="zh-TW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TW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的擔亦是輕</a:t>
            </a:r>
            <a:endParaRPr 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我的擔，我的擔亦是輕</a:t>
            </a:r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因為祢聽我的祈禱，當我來跟隨祢就行在光裏，我主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！</a:t>
            </a:r>
            <a:endParaRPr 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3074" name="Picture 2" descr="Image result for 祈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287" y="4429125"/>
            <a:ext cx="181927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068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239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我的祈禱</vt:lpstr>
      <vt:lpstr>我的祈禱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歡迎您來到 柑縣台灣基督長老教會  開闊布棚、堅固杙仔  請肅靜,預備心來敬拜上帝  請關掉您的手機,傳呼器…</dc:title>
  <dc:creator>Tai</dc:creator>
  <cp:lastModifiedBy>Jonathan</cp:lastModifiedBy>
  <cp:revision>109</cp:revision>
  <dcterms:created xsi:type="dcterms:W3CDTF">2015-12-30T23:14:56Z</dcterms:created>
  <dcterms:modified xsi:type="dcterms:W3CDTF">2016-06-18T18:21:37Z</dcterms:modified>
</cp:coreProperties>
</file>