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10" r:id="rId1"/>
    <p:sldMasterId id="2147485516" r:id="rId2"/>
  </p:sldMasterIdLst>
  <p:notesMasterIdLst>
    <p:notesMasterId r:id="rId8"/>
  </p:notesMasterIdLst>
  <p:sldIdLst>
    <p:sldId id="989" r:id="rId3"/>
    <p:sldId id="1080" r:id="rId4"/>
    <p:sldId id="1081" r:id="rId5"/>
    <p:sldId id="1082" r:id="rId6"/>
    <p:sldId id="108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4"/>
    <a:srgbClr val="000610"/>
    <a:srgbClr val="001B46"/>
    <a:srgbClr val="0033CC"/>
    <a:srgbClr val="00030C"/>
    <a:srgbClr val="584300"/>
    <a:srgbClr val="967200"/>
    <a:srgbClr val="001558"/>
    <a:srgbClr val="E1E8FF"/>
    <a:srgbClr val="001C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22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55E9E5-1CF4-4B11-8E9E-212830D397AB}" type="datetimeFigureOut">
              <a:rPr lang="en-US" smtClean="0"/>
              <a:t>2/17/2018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68C712-BFC7-4BFF-A590-4EB113D85F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102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9pPr>
          </a:lstStyle>
          <a:p>
            <a:pPr eaLnBrk="1" hangingPunct="1"/>
            <a:fld id="{D764EE34-DDAA-4EC3-9D75-4F8CFF881F28}" type="slidenum">
              <a:rPr lang="en-US" altLang="zh-TW" sz="1200">
                <a:solidFill>
                  <a:srgbClr val="000000"/>
                </a:solidFill>
              </a:rPr>
              <a:pPr eaLnBrk="1" hangingPunct="1"/>
              <a:t>1</a:t>
            </a:fld>
            <a:endParaRPr lang="en-US" altLang="zh-TW" sz="1200">
              <a:solidFill>
                <a:srgbClr val="000000"/>
              </a:solidFill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4213"/>
            <a:ext cx="4573588" cy="34305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63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89718" tIns="44859" rIns="89718" bIns="44859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zh-TW" sz="1400">
              <a:ea typeface="全真楷書"/>
              <a:cs typeface="全真楷書"/>
            </a:endParaRPr>
          </a:p>
          <a:p>
            <a:pPr>
              <a:spcBef>
                <a:spcPct val="0"/>
              </a:spcBef>
            </a:pPr>
            <a:endParaRPr lang="en-US" altLang="zh-TW" sz="1400">
              <a:ea typeface="全真楷書"/>
              <a:cs typeface="全真楷書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fld id="{EF87D9B2-965B-40C5-8FFA-5E112BBCBF4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01411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fld id="{DF738AE4-7CE1-4A8C-9069-AD4D7AA54E4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53230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fld id="{C33D4655-6749-44A6-BAE8-7482733A2A1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135045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66D41-DCA8-48E2-A8BA-02C2A36E392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1EBF7-84D7-418C-923F-5E284229B0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88223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66D41-DCA8-48E2-A8BA-02C2A36E392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1EBF7-84D7-418C-923F-5E284229B0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45257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66D41-DCA8-48E2-A8BA-02C2A36E392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1EBF7-84D7-418C-923F-5E284229B0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87882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66D41-DCA8-48E2-A8BA-02C2A36E392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1EBF7-84D7-418C-923F-5E284229B0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71677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66D41-DCA8-48E2-A8BA-02C2A36E392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1EBF7-84D7-418C-923F-5E284229B0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42736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66D41-DCA8-48E2-A8BA-02C2A36E392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1EBF7-84D7-418C-923F-5E284229B0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66173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66D41-DCA8-48E2-A8BA-02C2A36E392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1EBF7-84D7-418C-923F-5E284229B0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3585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66D41-DCA8-48E2-A8BA-02C2A36E392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1EBF7-84D7-418C-923F-5E284229B0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2782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fld id="{BB4268AF-C425-46EF-A417-B9BBB482586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444073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66D41-DCA8-48E2-A8BA-02C2A36E392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1EBF7-84D7-418C-923F-5E284229B0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25891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66D41-DCA8-48E2-A8BA-02C2A36E392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1EBF7-84D7-418C-923F-5E284229B0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12609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66D41-DCA8-48E2-A8BA-02C2A36E392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1EBF7-84D7-418C-923F-5E284229B0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4512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fld id="{187CEBFD-0925-4D54-9769-1E675347150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63652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fld id="{F6F1A64F-90DB-4A5C-A5A2-C74BEB9B9E7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33442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fld id="{4551A1EF-A409-479C-A229-1A84E9DCD48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42380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fld id="{7296E771-4B6B-4AA1-BAEF-EB4311D9512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11395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fld id="{F72A7BD7-9AFE-43F6-9CE5-7E58E04CD55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50897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fld id="{5CE7A07E-D9ED-4B85-8894-7A984CA993F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85096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fld id="{D84A89A9-02FA-4623-A4AD-F16DF59CBA5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63126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5" rIns="91430" bIns="4571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rgbClr val="FFFFFF"/>
                </a:solidFill>
                <a:latin typeface="Times New Roman" pitchFamily="18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rgbClr val="FFFFFF"/>
                </a:solidFill>
                <a:latin typeface="Times New Roman" pitchFamily="18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rgbClr val="FFFFFF"/>
                </a:solidFill>
                <a:latin typeface="Times New Roman" pitchFamily="18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F18815A-D3EB-4679-87BA-981C73FA6D98}" type="slidenum">
              <a:rPr kumimoji="1" lang="en-US" altLang="zh-TW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TW"/>
          </a:p>
        </p:txBody>
      </p:sp>
    </p:spTree>
    <p:extLst>
      <p:ext uri="{BB962C8B-B14F-4D97-AF65-F5344CB8AC3E}">
        <p14:creationId xmlns:p14="http://schemas.microsoft.com/office/powerpoint/2010/main" val="3886666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11" r:id="rId1"/>
    <p:sldLayoutId id="2147484612" r:id="rId2"/>
    <p:sldLayoutId id="2147484613" r:id="rId3"/>
    <p:sldLayoutId id="2147484614" r:id="rId4"/>
    <p:sldLayoutId id="2147484615" r:id="rId5"/>
    <p:sldLayoutId id="2147484616" r:id="rId6"/>
    <p:sldLayoutId id="2147484617" r:id="rId7"/>
    <p:sldLayoutId id="2147484618" r:id="rId8"/>
    <p:sldLayoutId id="2147484619" r:id="rId9"/>
    <p:sldLayoutId id="2147484620" r:id="rId10"/>
    <p:sldLayoutId id="214748462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PMingLiU" pitchFamily="18" charset="-12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PMingLiU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PMingLiU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PMingLiU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PMingLiU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PMingLiU" pitchFamily="18" charset="-12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PMingLiU" pitchFamily="18" charset="-12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PMingLiU" pitchFamily="18" charset="-12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PMingLiU" pitchFamily="18" charset="-12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PMingLiU" pitchFamily="18" charset="-12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66D41-DCA8-48E2-A8BA-02C2A36E392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1EBF7-84D7-418C-923F-5E284229B0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4701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517" r:id="rId1"/>
    <p:sldLayoutId id="2147485518" r:id="rId2"/>
    <p:sldLayoutId id="2147485519" r:id="rId3"/>
    <p:sldLayoutId id="2147485520" r:id="rId4"/>
    <p:sldLayoutId id="2147485521" r:id="rId5"/>
    <p:sldLayoutId id="2147485522" r:id="rId6"/>
    <p:sldLayoutId id="2147485523" r:id="rId7"/>
    <p:sldLayoutId id="2147485524" r:id="rId8"/>
    <p:sldLayoutId id="2147485525" r:id="rId9"/>
    <p:sldLayoutId id="2147485526" r:id="rId10"/>
    <p:sldLayoutId id="21474855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3" descr="lwjap003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0" y="0"/>
            <a:ext cx="930561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Rectangle 4"/>
          <p:cNvSpPr>
            <a:spLocks noGrp="1" noChangeArrowheads="1"/>
          </p:cNvSpPr>
          <p:nvPr>
            <p:ph type="ctrTitle"/>
          </p:nvPr>
        </p:nvSpPr>
        <p:spPr>
          <a:xfrm>
            <a:off x="-152400" y="1676400"/>
            <a:ext cx="6400800" cy="2514600"/>
          </a:xfrm>
          <a:noFill/>
        </p:spPr>
        <p:txBody>
          <a:bodyPr/>
          <a:lstStyle/>
          <a:p>
            <a:pPr eaLnBrk="1" hangingPunct="1"/>
            <a:r>
              <a:rPr kumimoji="0" lang="zh-TW" altLang="en-US" sz="6000" kern="1200" dirty="0">
                <a:solidFill>
                  <a:prstClr val="white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事奉愈久愈甘甜</a:t>
            </a:r>
            <a:br>
              <a:rPr kumimoji="0" lang="en-US" altLang="zh-TW" sz="6000" kern="1200" dirty="0">
                <a:solidFill>
                  <a:prstClr val="white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</a:br>
            <a:br>
              <a:rPr kumimoji="0" lang="en-US" altLang="zh-TW" sz="6000" kern="1200" dirty="0">
                <a:solidFill>
                  <a:prstClr val="white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kumimoji="0" lang="zh-TW" altLang="en-US" kern="1200" dirty="0">
                <a:solidFill>
                  <a:prstClr val="white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婦女會</a:t>
            </a:r>
            <a:r>
              <a:rPr kumimoji="0" lang="en-US" altLang="zh-TW" kern="1200" dirty="0">
                <a:solidFill>
                  <a:prstClr val="white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kumimoji="0" lang="zh-TW" altLang="en-US" kern="1200" dirty="0">
                <a:solidFill>
                  <a:prstClr val="white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獻詩</a:t>
            </a:r>
            <a:endParaRPr lang="zh-TW" altLang="en-US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80204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9616" y="723900"/>
            <a:ext cx="9144000" cy="4610100"/>
          </a:xfrm>
        </p:spPr>
        <p:txBody>
          <a:bodyPr>
            <a:noAutofit/>
          </a:bodyPr>
          <a:lstStyle/>
          <a:p>
            <a:r>
              <a:rPr lang="zh-TW" altLang="en-US" sz="5400" b="1" dirty="0">
                <a:latin typeface="DFKai-SB" panose="03000509000000000000" pitchFamily="65" charset="-120"/>
                <a:ea typeface="DFKai-SB" panose="03000509000000000000" pitchFamily="65" charset="-120"/>
              </a:rPr>
              <a:t>當我進入袮王國</a:t>
            </a:r>
            <a:r>
              <a:rPr lang="en-US" altLang="zh-TW" sz="5400" b="1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br>
              <a:rPr lang="en-US" altLang="zh-TW" sz="5400" b="1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5400" b="1" dirty="0">
                <a:latin typeface="DFKai-SB" panose="03000509000000000000" pitchFamily="65" charset="-120"/>
                <a:ea typeface="DFKai-SB" panose="03000509000000000000" pitchFamily="65" charset="-120"/>
              </a:rPr>
              <a:t>我生命祢掌管</a:t>
            </a:r>
            <a:r>
              <a:rPr lang="en-US" altLang="zh-TW" sz="5400" b="1" dirty="0">
                <a:latin typeface="DFKai-SB" panose="03000509000000000000" pitchFamily="65" charset="-120"/>
                <a:ea typeface="DFKai-SB" panose="03000509000000000000" pitchFamily="65" charset="-120"/>
              </a:rPr>
              <a:t>  </a:t>
            </a:r>
            <a:br>
              <a:rPr lang="en-US" altLang="zh-TW" sz="5400" b="1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5400" b="1" dirty="0">
                <a:latin typeface="DFKai-SB" panose="03000509000000000000" pitchFamily="65" charset="-120"/>
                <a:ea typeface="DFKai-SB" panose="03000509000000000000" pitchFamily="65" charset="-120"/>
              </a:rPr>
              <a:t>當我將心獻給耶穌</a:t>
            </a:r>
            <a:r>
              <a:rPr lang="en-US" altLang="zh-TW" sz="5400" b="1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br>
              <a:rPr lang="en-US" altLang="zh-TW" sz="5400" b="1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5400" b="1" dirty="0">
                <a:latin typeface="DFKai-SB" panose="03000509000000000000" pitchFamily="65" charset="-120"/>
                <a:ea typeface="DFKai-SB" panose="03000509000000000000" pitchFamily="65" charset="-120"/>
              </a:rPr>
              <a:t>我事奉祂愈久就會愈甘甜</a:t>
            </a:r>
            <a:r>
              <a:rPr lang="zh-TW" altLang="en-US" sz="4800" b="1" dirty="0">
                <a:latin typeface="DFKai-SB" panose="03000509000000000000" pitchFamily="65" charset="-120"/>
                <a:ea typeface="DFKai-SB" panose="03000509000000000000" pitchFamily="65" charset="-120"/>
              </a:rPr>
              <a:t>  </a:t>
            </a:r>
            <a:br>
              <a:rPr lang="zh-TW" altLang="en-US" sz="4800" b="1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en-US" altLang="zh-TW" sz="4800" b="1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br>
              <a:rPr lang="en-US" altLang="zh-TW" sz="1800" b="1" dirty="0"/>
            </a:br>
            <a:endParaRPr lang="en-US" sz="1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28600"/>
            <a:ext cx="9144000" cy="533400"/>
          </a:xfrm>
        </p:spPr>
        <p:txBody>
          <a:bodyPr>
            <a:normAutofit/>
          </a:bodyPr>
          <a:lstStyle/>
          <a:p>
            <a:r>
              <a:rPr lang="zh-TW" altLang="en-US" sz="2800" u="sng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事奉愈久愈甘甜</a:t>
            </a:r>
            <a:r>
              <a:rPr lang="en-US" altLang="zh-TW" sz="18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(1/4)</a:t>
            </a:r>
            <a:r>
              <a:rPr lang="zh-TW" altLang="en-US" sz="1800" dirty="0">
                <a:solidFill>
                  <a:schemeClr val="tx1"/>
                </a:solidFill>
              </a:rPr>
              <a:t> 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9539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9616" y="723900"/>
            <a:ext cx="9144000" cy="3924300"/>
          </a:xfrm>
        </p:spPr>
        <p:txBody>
          <a:bodyPr>
            <a:noAutofit/>
          </a:bodyPr>
          <a:lstStyle/>
          <a:p>
            <a:r>
              <a:rPr lang="en-US" altLang="zh-TW" sz="4800" b="1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br>
              <a:rPr lang="en-US" altLang="zh-TW" sz="4800" b="1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5400" b="1" dirty="0">
                <a:latin typeface="DFKai-SB" panose="03000509000000000000" pitchFamily="65" charset="-120"/>
                <a:ea typeface="DFKai-SB" panose="03000509000000000000" pitchFamily="65" charset="-120"/>
              </a:rPr>
              <a:t>我事奉祂愈久就會愈甘甜  </a:t>
            </a:r>
            <a:br>
              <a:rPr lang="zh-TW" altLang="en-US" sz="5400" b="1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5400" b="1" dirty="0">
                <a:latin typeface="DFKai-SB" panose="03000509000000000000" pitchFamily="65" charset="-120"/>
                <a:ea typeface="DFKai-SB" panose="03000509000000000000" pitchFamily="65" charset="-120"/>
              </a:rPr>
              <a:t>我愈愛祂</a:t>
            </a:r>
            <a:r>
              <a:rPr lang="en-US" altLang="zh-TW" sz="5400" b="1" dirty="0">
                <a:latin typeface="DFKai-SB" panose="03000509000000000000" pitchFamily="65" charset="-120"/>
                <a:ea typeface="DFKai-SB" panose="03000509000000000000" pitchFamily="65" charset="-120"/>
              </a:rPr>
              <a:t>,</a:t>
            </a:r>
            <a:r>
              <a:rPr lang="zh-TW" altLang="en-US" sz="5400" b="1" dirty="0">
                <a:latin typeface="DFKai-SB" panose="03000509000000000000" pitchFamily="65" charset="-120"/>
                <a:ea typeface="DFKai-SB" panose="03000509000000000000" pitchFamily="65" charset="-120"/>
              </a:rPr>
              <a:t>祂的疼就會愈加添</a:t>
            </a:r>
            <a:br>
              <a:rPr lang="zh-TW" altLang="en-US" sz="5400" b="1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5400" b="1" dirty="0">
                <a:latin typeface="DFKai-SB" panose="03000509000000000000" pitchFamily="65" charset="-120"/>
                <a:ea typeface="DFKai-SB" panose="03000509000000000000" pitchFamily="65" charset="-120"/>
              </a:rPr>
              <a:t>逐日那準在天</a:t>
            </a:r>
            <a:r>
              <a:rPr lang="en-US" altLang="zh-TW" sz="5400" b="1" dirty="0">
                <a:latin typeface="DFKai-SB" panose="03000509000000000000" pitchFamily="65" charset="-120"/>
                <a:ea typeface="DFKai-SB" panose="03000509000000000000" pitchFamily="65" charset="-120"/>
              </a:rPr>
              <a:t>,</a:t>
            </a:r>
            <a:r>
              <a:rPr lang="zh-TW" altLang="en-US" sz="5400" b="1" dirty="0">
                <a:latin typeface="DFKai-SB" panose="03000509000000000000" pitchFamily="65" charset="-120"/>
                <a:ea typeface="DFKai-SB" panose="03000509000000000000" pitchFamily="65" charset="-120"/>
              </a:rPr>
              <a:t>我心得充滿</a:t>
            </a:r>
            <a:r>
              <a:rPr lang="en-US" altLang="zh-TW" sz="5400" b="1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br>
              <a:rPr lang="en-US" altLang="zh-TW" sz="5400" b="1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5400" b="1" dirty="0">
                <a:latin typeface="DFKai-SB" panose="03000509000000000000" pitchFamily="65" charset="-120"/>
                <a:ea typeface="DFKai-SB" panose="03000509000000000000" pitchFamily="65" charset="-120"/>
              </a:rPr>
              <a:t>我事奉祂愈久就會愈甘甜</a:t>
            </a:r>
            <a:br>
              <a:rPr lang="en-US" altLang="zh-TW" sz="1800" b="1" dirty="0"/>
            </a:br>
            <a:endParaRPr lang="en-US" sz="1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28600"/>
            <a:ext cx="9144000" cy="533400"/>
          </a:xfrm>
        </p:spPr>
        <p:txBody>
          <a:bodyPr>
            <a:normAutofit/>
          </a:bodyPr>
          <a:lstStyle/>
          <a:p>
            <a:r>
              <a:rPr lang="zh-TW" altLang="en-US" sz="2800" u="sng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事奉愈久愈甘甜</a:t>
            </a:r>
            <a:r>
              <a:rPr lang="en-US" altLang="zh-TW" sz="18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(2/4)</a:t>
            </a:r>
            <a:r>
              <a:rPr lang="zh-TW" altLang="en-US" sz="1800" dirty="0">
                <a:solidFill>
                  <a:schemeClr val="tx1"/>
                </a:solidFill>
              </a:rPr>
              <a:t> 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0281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9616" y="723900"/>
            <a:ext cx="9144000" cy="4762500"/>
          </a:xfrm>
        </p:spPr>
        <p:txBody>
          <a:bodyPr>
            <a:noAutofit/>
          </a:bodyPr>
          <a:lstStyle/>
          <a:p>
            <a:r>
              <a:rPr lang="zh-TW" altLang="en-US" sz="5400" b="1" dirty="0">
                <a:latin typeface="DFKai-SB" panose="03000509000000000000" pitchFamily="65" charset="-120"/>
                <a:ea typeface="DFKai-SB" panose="03000509000000000000" pitchFamily="65" charset="-120"/>
              </a:rPr>
              <a:t>逐項需要祂會豐富</a:t>
            </a:r>
            <a:br>
              <a:rPr lang="zh-TW" altLang="en-US" sz="5400" b="1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5400" b="1" dirty="0">
                <a:latin typeface="DFKai-SB" panose="03000509000000000000" pitchFamily="65" charset="-120"/>
                <a:ea typeface="DFKai-SB" panose="03000509000000000000" pitchFamily="65" charset="-120"/>
              </a:rPr>
              <a:t>萬項物祂賞賜</a:t>
            </a:r>
            <a:br>
              <a:rPr lang="zh-TW" altLang="en-US" sz="5400" b="1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5400" b="1" dirty="0">
                <a:latin typeface="DFKai-SB" panose="03000509000000000000" pitchFamily="65" charset="-120"/>
                <a:ea typeface="DFKai-SB" panose="03000509000000000000" pitchFamily="65" charset="-120"/>
              </a:rPr>
              <a:t>逐日我的路那光明</a:t>
            </a:r>
            <a:r>
              <a:rPr lang="en-US" altLang="zh-TW" sz="5400" b="1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br>
              <a:rPr lang="en-US" altLang="zh-TW" sz="5400" b="1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5400" b="1" dirty="0">
                <a:latin typeface="DFKai-SB" panose="03000509000000000000" pitchFamily="65" charset="-120"/>
                <a:ea typeface="DFKai-SB" panose="03000509000000000000" pitchFamily="65" charset="-120"/>
              </a:rPr>
              <a:t>我事奉祂愈久就會愈甘甜  </a:t>
            </a:r>
            <a:br>
              <a:rPr lang="zh-TW" altLang="en-US" sz="4800" b="1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en-US" altLang="zh-TW" sz="4800" b="1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endParaRPr lang="en-US" sz="1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28600"/>
            <a:ext cx="9144000" cy="533400"/>
          </a:xfrm>
        </p:spPr>
        <p:txBody>
          <a:bodyPr>
            <a:normAutofit/>
          </a:bodyPr>
          <a:lstStyle/>
          <a:p>
            <a:r>
              <a:rPr lang="zh-TW" altLang="en-US" sz="2800" u="sng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事奉愈久愈甘甜</a:t>
            </a:r>
            <a:r>
              <a:rPr lang="en-US" altLang="zh-TW" sz="18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(3/4)</a:t>
            </a:r>
            <a:r>
              <a:rPr lang="zh-TW" altLang="en-US" sz="1800" dirty="0">
                <a:solidFill>
                  <a:schemeClr val="tx1"/>
                </a:solidFill>
              </a:rPr>
              <a:t> 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3280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9616" y="723900"/>
            <a:ext cx="9144000" cy="4838700"/>
          </a:xfrm>
        </p:spPr>
        <p:txBody>
          <a:bodyPr>
            <a:noAutofit/>
          </a:bodyPr>
          <a:lstStyle/>
          <a:p>
            <a:r>
              <a:rPr lang="en-US" altLang="zh-TW" sz="4800" b="1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zh-TW" altLang="en-US" sz="5400" b="1" dirty="0">
                <a:latin typeface="DFKai-SB" panose="03000509000000000000" pitchFamily="65" charset="-120"/>
                <a:ea typeface="DFKai-SB" panose="03000509000000000000" pitchFamily="65" charset="-120"/>
              </a:rPr>
              <a:t>我事奉祂愈久就會愈甘甜</a:t>
            </a:r>
            <a:r>
              <a:rPr lang="en-US" altLang="zh-TW" sz="5400" b="1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br>
              <a:rPr lang="zh-TW" altLang="en-US" sz="5400" b="1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5400" b="1" dirty="0">
                <a:latin typeface="DFKai-SB" panose="03000509000000000000" pitchFamily="65" charset="-120"/>
                <a:ea typeface="DFKai-SB" panose="03000509000000000000" pitchFamily="65" charset="-120"/>
              </a:rPr>
              <a:t>我愈愛祂</a:t>
            </a:r>
            <a:r>
              <a:rPr lang="en-US" altLang="zh-TW" sz="5400" b="1" dirty="0">
                <a:latin typeface="DFKai-SB" panose="03000509000000000000" pitchFamily="65" charset="-120"/>
                <a:ea typeface="DFKai-SB" panose="03000509000000000000" pitchFamily="65" charset="-120"/>
              </a:rPr>
              <a:t>,</a:t>
            </a:r>
            <a:r>
              <a:rPr lang="zh-TW" altLang="en-US" sz="5400" b="1" dirty="0">
                <a:latin typeface="DFKai-SB" panose="03000509000000000000" pitchFamily="65" charset="-120"/>
                <a:ea typeface="DFKai-SB" panose="03000509000000000000" pitchFamily="65" charset="-120"/>
              </a:rPr>
              <a:t>祂的疼就會愈加添</a:t>
            </a:r>
            <a:br>
              <a:rPr lang="zh-TW" altLang="en-US" sz="5400" b="1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5400" b="1" dirty="0">
                <a:latin typeface="DFKai-SB" panose="03000509000000000000" pitchFamily="65" charset="-120"/>
                <a:ea typeface="DFKai-SB" panose="03000509000000000000" pitchFamily="65" charset="-120"/>
              </a:rPr>
              <a:t>逐日那準在天</a:t>
            </a:r>
            <a:r>
              <a:rPr lang="en-US" altLang="zh-TW" sz="5400" b="1" dirty="0">
                <a:latin typeface="DFKai-SB" panose="03000509000000000000" pitchFamily="65" charset="-120"/>
                <a:ea typeface="DFKai-SB" panose="03000509000000000000" pitchFamily="65" charset="-120"/>
              </a:rPr>
              <a:t>,</a:t>
            </a:r>
            <a:r>
              <a:rPr lang="zh-TW" altLang="en-US" sz="5400" b="1" dirty="0">
                <a:latin typeface="DFKai-SB" panose="03000509000000000000" pitchFamily="65" charset="-120"/>
                <a:ea typeface="DFKai-SB" panose="03000509000000000000" pitchFamily="65" charset="-120"/>
              </a:rPr>
              <a:t>我心得充滿</a:t>
            </a:r>
            <a:r>
              <a:rPr lang="en-US" altLang="zh-TW" sz="5400" b="1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br>
              <a:rPr lang="en-US" altLang="zh-TW" sz="5400" b="1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5400" b="1" dirty="0">
                <a:latin typeface="DFKai-SB" panose="03000509000000000000" pitchFamily="65" charset="-120"/>
                <a:ea typeface="DFKai-SB" panose="03000509000000000000" pitchFamily="65" charset="-120"/>
              </a:rPr>
              <a:t>我事奉祂愈久就會愈甘甜</a:t>
            </a:r>
            <a:r>
              <a:rPr lang="en-US" altLang="zh-TW" sz="5400" b="1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br>
              <a:rPr lang="en-US" altLang="zh-TW" sz="5400" b="1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5400" b="1" dirty="0">
                <a:latin typeface="DFKai-SB" panose="03000509000000000000" pitchFamily="65" charset="-120"/>
                <a:ea typeface="DFKai-SB" panose="03000509000000000000" pitchFamily="65" charset="-120"/>
              </a:rPr>
              <a:t>我事奉祂愈久就會愈甘甜</a:t>
            </a:r>
            <a:endParaRPr lang="en-US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28600"/>
            <a:ext cx="9144000" cy="533400"/>
          </a:xfrm>
        </p:spPr>
        <p:txBody>
          <a:bodyPr>
            <a:normAutofit/>
          </a:bodyPr>
          <a:lstStyle/>
          <a:p>
            <a:r>
              <a:rPr lang="zh-TW" altLang="en-US" sz="2800" u="sng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事奉愈久愈甘甜</a:t>
            </a:r>
            <a:r>
              <a:rPr lang="en-US" altLang="zh-TW" sz="1800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(4/4)</a:t>
            </a:r>
            <a:r>
              <a:rPr lang="zh-TW" altLang="en-US" sz="1800" dirty="0">
                <a:solidFill>
                  <a:schemeClr val="tx1"/>
                </a:solidFill>
              </a:rPr>
              <a:t> 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6237467"/>
      </p:ext>
    </p:extLst>
  </p:cSld>
  <p:clrMapOvr>
    <a:masterClrMapping/>
  </p:clrMapOvr>
</p:sld>
</file>

<file path=ppt/theme/theme1.xml><?xml version="1.0" encoding="utf-8"?>
<a:theme xmlns:a="http://schemas.openxmlformats.org/drawingml/2006/main" name="1_預設簡報設計">
  <a:themeElements>
    <a:clrScheme name="">
      <a:dk1>
        <a:srgbClr val="FFFFFF"/>
      </a:dk1>
      <a:lt1>
        <a:srgbClr val="FFFFFF"/>
      </a:lt1>
      <a:dk2>
        <a:srgbClr val="FFFFFF"/>
      </a:dk2>
      <a:lt2>
        <a:srgbClr val="FFFFFF"/>
      </a:lt2>
      <a:accent1>
        <a:srgbClr val="FFFFFF"/>
      </a:accent1>
      <a:accent2>
        <a:srgbClr val="FFFFFF"/>
      </a:accent2>
      <a:accent3>
        <a:srgbClr val="FFFFFF"/>
      </a:accent3>
      <a:accent4>
        <a:srgbClr val="DADADA"/>
      </a:accent4>
      <a:accent5>
        <a:srgbClr val="FFFFFF"/>
      </a:accent5>
      <a:accent6>
        <a:srgbClr val="E7E7E7"/>
      </a:accent6>
      <a:hlink>
        <a:srgbClr val="FFFFFF"/>
      </a:hlink>
      <a:folHlink>
        <a:srgbClr val="FFFFFF"/>
      </a:folHlink>
    </a:clrScheme>
    <a:fontScheme name="預設簡報設計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3575</TotalTime>
  <Words>76</Words>
  <Application>Microsoft Office PowerPoint</Application>
  <PresentationFormat>On-screen Show (4:3)</PresentationFormat>
  <Paragraphs>10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DFKai-SB</vt:lpstr>
      <vt:lpstr>PMingLiU</vt:lpstr>
      <vt:lpstr>PMingLiU</vt:lpstr>
      <vt:lpstr>全真楷書</vt:lpstr>
      <vt:lpstr>Arial</vt:lpstr>
      <vt:lpstr>Calibri</vt:lpstr>
      <vt:lpstr>Times New Roman</vt:lpstr>
      <vt:lpstr>1_預設簡報設計</vt:lpstr>
      <vt:lpstr>Office Theme</vt:lpstr>
      <vt:lpstr>事奉愈久愈甘甜  婦女會 獻詩</vt:lpstr>
      <vt:lpstr>當我進入袮王國  我生命祢掌管   當我將心獻給耶穌  我事奉祂愈久就會愈甘甜     </vt:lpstr>
      <vt:lpstr>  我事奉祂愈久就會愈甘甜   我愈愛祂,祂的疼就會愈加添 逐日那準在天,我心得充滿  我事奉祂愈久就會愈甘甜 </vt:lpstr>
      <vt:lpstr>逐項需要祂會豐富 萬項物祂賞賜 逐日我的路那光明  我事奉祂愈久就會愈甘甜    </vt:lpstr>
      <vt:lpstr> 我事奉祂愈久就會愈甘甜  我愈愛祂,祂的疼就會愈加添 逐日那準在天,我心得充滿  我事奉祂愈久就會愈甘甜  我事奉祂愈久就會愈甘甜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歡迎您來到 柑縣台灣基督長老教會  開闊布棚、堅固杙仔  請肅靜,預備心來敬拜上帝  請關掉您的手機,傳呼器…</dc:title>
  <dc:creator>Tai</dc:creator>
  <cp:lastModifiedBy>jonathan</cp:lastModifiedBy>
  <cp:revision>311</cp:revision>
  <dcterms:created xsi:type="dcterms:W3CDTF">2015-12-30T23:14:56Z</dcterms:created>
  <dcterms:modified xsi:type="dcterms:W3CDTF">2018-02-18T00:28:34Z</dcterms:modified>
</cp:coreProperties>
</file>