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10" r:id="rId1"/>
    <p:sldMasterId id="2147485066" r:id="rId2"/>
  </p:sldMasterIdLst>
  <p:notesMasterIdLst>
    <p:notesMasterId r:id="rId9"/>
  </p:notesMasterIdLst>
  <p:sldIdLst>
    <p:sldId id="782" r:id="rId3"/>
    <p:sldId id="783" r:id="rId4"/>
    <p:sldId id="785" r:id="rId5"/>
    <p:sldId id="786" r:id="rId6"/>
    <p:sldId id="787" r:id="rId7"/>
    <p:sldId id="78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0033CC"/>
    <a:srgbClr val="001C76"/>
    <a:srgbClr val="001B46"/>
    <a:srgbClr val="967200"/>
    <a:srgbClr val="4C3A00"/>
    <a:srgbClr val="826300"/>
    <a:srgbClr val="AC8300"/>
    <a:srgbClr val="A50021"/>
    <a:srgbClr val="004D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10/7/2017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EF87D9B2-965B-40C5-8FFA-5E112BBCBF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141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DF738AE4-7CE1-4A8C-9069-AD4D7AA54E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3230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C33D4655-6749-44A6-BAE8-7482733A2A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3504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567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7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314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014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068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723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7444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4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BB4268AF-C425-46EF-A417-B9BBB48258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44073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1691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940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9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187CEBFD-0925-4D54-9769-1E675347150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365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F6F1A64F-90DB-4A5C-A5A2-C74BEB9B9E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344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4551A1EF-A409-479C-A229-1A84E9DCD48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4238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7296E771-4B6B-4AA1-BAEF-EB4311D951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139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F72A7BD7-9AFE-43F6-9CE5-7E58E04CD5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089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5CE7A07E-D9ED-4B85-8894-7A984CA993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509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D84A89A9-02FA-4623-A4AD-F16DF59CBA5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6312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18815A-D3EB-4679-87BA-981C73FA6D98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</p:spTree>
    <p:extLst>
      <p:ext uri="{BB962C8B-B14F-4D97-AF65-F5344CB8AC3E}">
        <p14:creationId xmlns:p14="http://schemas.microsoft.com/office/powerpoint/2010/main" val="388666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11" r:id="rId1"/>
    <p:sldLayoutId id="2147484612" r:id="rId2"/>
    <p:sldLayoutId id="2147484613" r:id="rId3"/>
    <p:sldLayoutId id="2147484614" r:id="rId4"/>
    <p:sldLayoutId id="2147484615" r:id="rId5"/>
    <p:sldLayoutId id="2147484616" r:id="rId6"/>
    <p:sldLayoutId id="2147484617" r:id="rId7"/>
    <p:sldLayoutId id="2147484618" r:id="rId8"/>
    <p:sldLayoutId id="2147484619" r:id="rId9"/>
    <p:sldLayoutId id="2147484620" r:id="rId10"/>
    <p:sldLayoutId id="21474846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PMingLiU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0B28D-AF6C-4229-A3CB-760F64293D5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942C0-499B-4B6F-A865-F31313262A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95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67" r:id="rId1"/>
    <p:sldLayoutId id="2147485068" r:id="rId2"/>
    <p:sldLayoutId id="2147485069" r:id="rId3"/>
    <p:sldLayoutId id="2147485070" r:id="rId4"/>
    <p:sldLayoutId id="2147485071" r:id="rId5"/>
    <p:sldLayoutId id="2147485072" r:id="rId6"/>
    <p:sldLayoutId id="2147485073" r:id="rId7"/>
    <p:sldLayoutId id="2147485074" r:id="rId8"/>
    <p:sldLayoutId id="2147485075" r:id="rId9"/>
    <p:sldLayoutId id="2147485076" r:id="rId10"/>
    <p:sldLayoutId id="21474850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B0BF4-59D8-4452-8F0E-D9FF095D1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467600" cy="762000"/>
          </a:xfrm>
        </p:spPr>
        <p:txBody>
          <a:bodyPr/>
          <a:lstStyle/>
          <a:p>
            <a:r>
              <a:rPr lang="zh-TW" altLang="en-US" dirty="0">
                <a:solidFill>
                  <a:srgbClr val="0033CC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我愛聽主的聲</a:t>
            </a:r>
            <a:endParaRPr lang="en-US" dirty="0">
              <a:solidFill>
                <a:srgbClr val="0033CC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C714A0A-839E-48EB-9BD0-A422219D9B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524000"/>
            <a:ext cx="5105400" cy="5084128"/>
          </a:xfrm>
        </p:spPr>
      </p:pic>
    </p:spTree>
    <p:extLst>
      <p:ext uri="{BB962C8B-B14F-4D97-AF65-F5344CB8AC3E}">
        <p14:creationId xmlns:p14="http://schemas.microsoft.com/office/powerpoint/2010/main" val="14808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400"/>
            <a:ext cx="9144000" cy="13716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5363B5E-2CCA-420B-B610-5B683A7F251E}"/>
              </a:ext>
            </a:extLst>
          </p:cNvPr>
          <p:cNvSpPr txBox="1">
            <a:spLocks/>
          </p:cNvSpPr>
          <p:nvPr/>
        </p:nvSpPr>
        <p:spPr>
          <a:xfrm>
            <a:off x="609600" y="228600"/>
            <a:ext cx="8229600" cy="579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我愛聽主的聲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祢輕輕在叫我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叫我做工 認真著打拼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我愛聽主的聲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祢輕輕在叫我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叫我暝日隨祢的腳步行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77438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66" b="17171"/>
          <a:stretch/>
        </p:blipFill>
        <p:spPr>
          <a:xfrm>
            <a:off x="13138" y="5675585"/>
            <a:ext cx="4648200" cy="115876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B59132D0-EC2A-45E8-8E8A-85DD1B3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318938" cy="5791200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我的主 我的君王 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我欲勇敢隨祢行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祢是福氣的所在 我真意愛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祢用智慧充滿我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賜我信仰豎在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祢用溫柔手 牽我  我心期待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聽得祢叫 叫我向前 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天國的路 祢欲賜福</a:t>
            </a:r>
            <a:endParaRPr lang="en-US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588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86400"/>
            <a:ext cx="9144000" cy="13716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45363B5E-2CCA-420B-B610-5B683A7F251E}"/>
              </a:ext>
            </a:extLst>
          </p:cNvPr>
          <p:cNvSpPr txBox="1">
            <a:spLocks/>
          </p:cNvSpPr>
          <p:nvPr/>
        </p:nvSpPr>
        <p:spPr>
          <a:xfrm>
            <a:off x="609600" y="228600"/>
            <a:ext cx="8229600" cy="579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我愛聽主的聲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祢輕輕在叫我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叫我做工 認真著打拼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我愛聽主的聲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祢輕輕在叫我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800" b="1" dirty="0">
                <a:solidFill>
                  <a:srgbClr val="080808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叫我暝日隨祢的腳步行</a:t>
            </a:r>
            <a:endParaRPr lang="en-US" altLang="zh-TW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4800" b="1" dirty="0">
              <a:solidFill>
                <a:srgbClr val="080808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7154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66" b="17171"/>
          <a:stretch/>
        </p:blipFill>
        <p:spPr>
          <a:xfrm>
            <a:off x="13138" y="5675585"/>
            <a:ext cx="4648200" cy="115876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B59132D0-EC2A-45E8-8E8A-85DD1B3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318938" cy="5791200"/>
          </a:xfrm>
        </p:spPr>
        <p:txBody>
          <a:bodyPr>
            <a:noAutofit/>
          </a:bodyPr>
          <a:lstStyle/>
          <a:p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我的主 我的君王 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我欲勇敢隨祢行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祢是福氣的所在 我真意愛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祢用智慧充滿我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賜我信仰豎在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祢用溫柔手 牽我  我心期待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聽得祢叫 叫我向前 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天國的路 祢欲賜福</a:t>
            </a:r>
            <a:endParaRPr lang="en-US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4316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66" b="17171"/>
          <a:stretch/>
        </p:blipFill>
        <p:spPr>
          <a:xfrm>
            <a:off x="13138" y="5675585"/>
            <a:ext cx="4648200" cy="1158767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B59132D0-EC2A-45E8-8E8A-85DD1B3C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4876800"/>
          </a:xfrm>
        </p:spPr>
        <p:txBody>
          <a:bodyPr>
            <a:noAutofit/>
          </a:bodyPr>
          <a:lstStyle/>
          <a:p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祢是福氣的所在 我真意愛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祢用智慧 充滿我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賜我信仰豎在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祢用溫柔手 牽我  我心期待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聽得祢叫 叫我向前 </a:t>
            </a:r>
            <a:br>
              <a:rPr lang="en-US" altLang="zh-TW" sz="4800" b="1" dirty="0"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zh-TW" altLang="en-US" sz="4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天國的路 祢欲賜福</a:t>
            </a:r>
            <a:endParaRPr lang="en-US" sz="4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95168230"/>
      </p:ext>
    </p:extLst>
  </p:cSld>
  <p:clrMapOvr>
    <a:masterClrMapping/>
  </p:clrMapOvr>
</p:sld>
</file>

<file path=ppt/theme/theme1.xml><?xml version="1.0" encoding="utf-8"?>
<a:theme xmlns:a="http://schemas.openxmlformats.org/drawingml/2006/main" name="1_預設簡報設計">
  <a:themeElements>
    <a:clrScheme name="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DADADA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</TotalTime>
  <Words>106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DFKai-SB</vt:lpstr>
      <vt:lpstr>新細明體</vt:lpstr>
      <vt:lpstr>新細明體</vt:lpstr>
      <vt:lpstr>Arial</vt:lpstr>
      <vt:lpstr>Calibri</vt:lpstr>
      <vt:lpstr>Times New Roman</vt:lpstr>
      <vt:lpstr>1_預設簡報設計</vt:lpstr>
      <vt:lpstr>Office Theme</vt:lpstr>
      <vt:lpstr>我愛聽主的聲</vt:lpstr>
      <vt:lpstr>PowerPoint Presentation</vt:lpstr>
      <vt:lpstr>我的主 我的君王  我欲勇敢隨祢行 祢是福氣的所在 我真意愛 祢用智慧充滿我 賜我信仰豎在 祢用溫柔手 牽我  我心期待 聽得祢叫 叫我向前  天國的路 祢欲賜福</vt:lpstr>
      <vt:lpstr>PowerPoint Presentation</vt:lpstr>
      <vt:lpstr>我的主 我的君王  我欲勇敢隨祢行 祢是福氣的所在 我真意愛 祢用智慧充滿我 賜我信仰豎在 祢用溫柔手 牽我  我心期待 聽得祢叫 叫我向前  天國的路 祢欲賜福</vt:lpstr>
      <vt:lpstr> 祢是福氣的所在 我真意愛 祢用智慧 充滿我 賜我信仰豎在 祢用溫柔手 牽我  我心期待 聽得祢叫 叫我向前  天國的路 祢欲賜福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jonathan</cp:lastModifiedBy>
  <cp:revision>174</cp:revision>
  <dcterms:created xsi:type="dcterms:W3CDTF">2015-12-30T23:14:56Z</dcterms:created>
  <dcterms:modified xsi:type="dcterms:W3CDTF">2017-10-08T03:06:17Z</dcterms:modified>
</cp:coreProperties>
</file>