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9" r:id="rId5"/>
    <p:sldId id="258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2" y="-53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615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91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637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40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385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40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099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49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04139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166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43D7E4-91E5-4612-ABA7-61CD33652ACD}" type="datetimeFigureOut">
              <a:rPr lang="en-US" smtClean="0"/>
              <a:t>7/22/2017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F794B4-0F58-4954-B054-87C8D4D473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30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83" t="46006" r="19568" b="2162"/>
          <a:stretch/>
        </p:blipFill>
        <p:spPr>
          <a:xfrm>
            <a:off x="0" y="5080686"/>
            <a:ext cx="3347966" cy="1777314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10" y="2780928"/>
            <a:ext cx="9144000" cy="1470025"/>
          </a:xfrm>
        </p:spPr>
        <p:txBody>
          <a:bodyPr>
            <a:noAutofit/>
          </a:bodyPr>
          <a:lstStyle/>
          <a:p>
            <a:pPr>
              <a:lnSpc>
                <a:spcPts val="6000"/>
              </a:lnSpc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祂互我心唱新之歌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讚美主君王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之新歌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祂互我心唱新之歌可讚美主聖名。</a:t>
            </a:r>
            <a:b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我欲向主唱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歌。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en-US" altLang="zh-TW" sz="3600" dirty="0" smtClean="0">
                <a:ea typeface="標楷體" panose="03000509000000000000" pitchFamily="65" charset="-120"/>
              </a:rPr>
              <a:t>He put a new song in my heart, </a:t>
            </a:r>
            <a:br>
              <a:rPr lang="en-US" altLang="zh-TW" sz="3600" dirty="0" smtClean="0">
                <a:ea typeface="標楷體" panose="03000509000000000000" pitchFamily="65" charset="-120"/>
              </a:rPr>
            </a:br>
            <a:r>
              <a:rPr lang="en-US" altLang="zh-TW" sz="3600" dirty="0" smtClean="0">
                <a:ea typeface="標楷體" panose="03000509000000000000" pitchFamily="65" charset="-120"/>
              </a:rPr>
              <a:t>a hymn of praise to the Lord and King.</a:t>
            </a:r>
            <a:br>
              <a:rPr lang="en-US" altLang="zh-TW" sz="3600" dirty="0" smtClean="0">
                <a:ea typeface="標楷體" panose="03000509000000000000" pitchFamily="65" charset="-120"/>
              </a:rPr>
            </a:br>
            <a:r>
              <a:rPr lang="en-US" altLang="zh-TW" sz="3600" dirty="0" smtClean="0">
                <a:ea typeface="標楷體" panose="03000509000000000000" pitchFamily="65" charset="-120"/>
              </a:rPr>
              <a:t>He put a new song in my heart </a:t>
            </a:r>
            <a:br>
              <a:rPr lang="en-US" altLang="zh-TW" sz="3600" dirty="0" smtClean="0">
                <a:ea typeface="標楷體" panose="03000509000000000000" pitchFamily="65" charset="-120"/>
              </a:rPr>
            </a:br>
            <a:r>
              <a:rPr lang="en-US" altLang="zh-TW" sz="3600" dirty="0" smtClean="0">
                <a:ea typeface="標楷體" panose="03000509000000000000" pitchFamily="65" charset="-120"/>
              </a:rPr>
              <a:t>to praise His holy name. I will sing to the Lord.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endParaRPr 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62503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1219" t="9970" r="16669"/>
          <a:stretch/>
        </p:blipFill>
        <p:spPr>
          <a:xfrm>
            <a:off x="6804248" y="116632"/>
            <a:ext cx="2339752" cy="6741368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107504" y="188640"/>
            <a:ext cx="9036496" cy="6848029"/>
          </a:xfrm>
          <a:prstGeom prst="rect">
            <a:avLst/>
          </a:prstGeom>
          <a:solidFill>
            <a:srgbClr val="FFFFFF">
              <a:alpha val="32157"/>
            </a:srgbClr>
          </a:solidFill>
        </p:spPr>
        <p:txBody>
          <a:bodyPr wrap="square">
            <a:spAutoFit/>
          </a:bodyPr>
          <a:lstStyle/>
          <a:p>
            <a:pPr algn="ctr"/>
            <a:r>
              <a:rPr lang="zh-TW" altLang="en-US" sz="4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祂互我心唱新之歌，</a:t>
            </a:r>
            <a:endParaRPr lang="en-US" altLang="zh-TW" sz="42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</a:t>
            </a:r>
            <a:r>
              <a:rPr lang="zh-TW" altLang="en-US" sz="42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讚美主君王</a:t>
            </a:r>
            <a:r>
              <a:rPr lang="zh-TW" altLang="en-US" sz="4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之</a:t>
            </a:r>
            <a:r>
              <a:rPr lang="zh-TW" altLang="en-US" sz="44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zh-TW" altLang="en-US" sz="4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歌</a:t>
            </a:r>
            <a:r>
              <a:rPr lang="zh-TW" altLang="en-US" sz="42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讚美主君王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之新歌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r>
              <a:rPr lang="zh-TW" altLang="en-US" sz="4400" dirty="0" smtClean="0"/>
              <a:t/>
            </a:r>
            <a:br>
              <a:rPr lang="zh-TW" altLang="en-US" sz="4400" dirty="0" smtClean="0"/>
            </a:b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唱歌，讚美主，讚美主聖名。</a:t>
            </a:r>
            <a: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43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祂互我心唱新之歌，可</a:t>
            </a:r>
            <a:r>
              <a:rPr lang="zh-TW" altLang="en-US" sz="4300" dirty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讚美主聖名</a:t>
            </a:r>
            <a:r>
              <a:rPr lang="zh-TW" altLang="en-US" sz="43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3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我欲向主唱歌。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sz="3600" dirty="0" smtClean="0">
                <a:latin typeface="+mj-lt"/>
                <a:ea typeface="標楷體" panose="03000509000000000000" pitchFamily="65" charset="-120"/>
              </a:rPr>
              <a:t>He put a new song in my heart, a hymn of praise to the Lord and King.</a:t>
            </a:r>
            <a:r>
              <a:rPr lang="zh-TW" altLang="en-US" sz="3600" dirty="0" smtClean="0">
                <a:latin typeface="+mj-lt"/>
                <a:ea typeface="標楷體" panose="03000509000000000000" pitchFamily="65" charset="-120"/>
              </a:rPr>
              <a:t> </a:t>
            </a:r>
            <a:r>
              <a:rPr lang="en-US" altLang="zh-TW" sz="3600" dirty="0" smtClean="0">
                <a:latin typeface="+mj-lt"/>
                <a:ea typeface="標楷體" panose="03000509000000000000" pitchFamily="65" charset="-120"/>
              </a:rPr>
              <a:t>He put a new song in my heart to praise His holy name. </a:t>
            </a:r>
          </a:p>
          <a:p>
            <a:pPr algn="ctr"/>
            <a:r>
              <a:rPr lang="en-US" altLang="zh-TW" sz="3600" dirty="0" smtClean="0">
                <a:latin typeface="+mj-lt"/>
                <a:ea typeface="標楷體" panose="03000509000000000000" pitchFamily="65" charset="-120"/>
              </a:rPr>
              <a:t>I will sing to the Lord.</a:t>
            </a:r>
          </a:p>
          <a:p>
            <a:pPr algn="ctr"/>
            <a:endParaRPr lang="en-US" sz="36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8411311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096" y="4517136"/>
            <a:ext cx="3121152" cy="2340864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489833" y="332656"/>
            <a:ext cx="8424936" cy="61555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6000"/>
              </a:lnSpc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喔，我欲安歇佇祢得豎在，</a:t>
            </a:r>
          </a:p>
          <a:p>
            <a:pPr algn="ctr">
              <a:lnSpc>
                <a:spcPts val="6000"/>
              </a:lnSpc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因為祢賞賜我心所意愛。</a:t>
            </a:r>
          </a:p>
          <a:p>
            <a:pPr algn="ctr">
              <a:lnSpc>
                <a:spcPts val="6000"/>
              </a:lnSpc>
            </a:pP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主，祢之奇妙無人算會了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，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60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祝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福遐大我心掠未牢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altLang="zh-TW" sz="3600" dirty="0" smtClean="0">
                <a:latin typeface="+mj-lt"/>
                <a:ea typeface="標楷體" panose="03000509000000000000" pitchFamily="65" charset="-120"/>
              </a:rPr>
              <a:t>Oh, I will rest and put my trust in You, </a:t>
            </a:r>
          </a:p>
          <a:p>
            <a:pPr algn="ctr"/>
            <a:r>
              <a:rPr lang="en-US" altLang="zh-TW" sz="3600" dirty="0" smtClean="0">
                <a:latin typeface="+mj-lt"/>
                <a:ea typeface="標楷體" panose="03000509000000000000" pitchFamily="65" charset="-120"/>
              </a:rPr>
              <a:t>for You have given me my heart’s desire.</a:t>
            </a:r>
          </a:p>
          <a:p>
            <a:pPr algn="ctr"/>
            <a:r>
              <a:rPr lang="en-US" altLang="zh-TW" sz="3600" dirty="0" smtClean="0">
                <a:latin typeface="+mj-lt"/>
                <a:ea typeface="標楷體" panose="03000509000000000000" pitchFamily="65" charset="-120"/>
              </a:rPr>
              <a:t>O God, Your wonders no one can number, blessings too great for my heart to hold.</a:t>
            </a:r>
          </a:p>
          <a:p>
            <a:pPr algn="ctr">
              <a:lnSpc>
                <a:spcPts val="6000"/>
              </a:lnSpc>
            </a:pPr>
            <a:endParaRPr lang="zh-TW" altLang="en-US" sz="3600" dirty="0">
              <a:latin typeface="+mj-lt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520692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62"/>
          <a:stretch/>
        </p:blipFill>
        <p:spPr>
          <a:xfrm>
            <a:off x="107504" y="1973"/>
            <a:ext cx="1524000" cy="156321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683568" y="116632"/>
            <a:ext cx="813690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祂互我心唱新之歌，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是讚美主君王</a:t>
            </a:r>
            <a:r>
              <a:rPr lang="zh-TW" altLang="en-US" sz="4400" dirty="0">
                <a:latin typeface="標楷體" panose="03000509000000000000" pitchFamily="65" charset="-120"/>
                <a:ea typeface="標楷體" panose="03000509000000000000" pitchFamily="65" charset="-120"/>
              </a:rPr>
              <a:t>之新歌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唱，唱新之歌，唱新之歌，</a:t>
            </a:r>
            <a:endParaRPr lang="zh-TW" altLang="en-US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祂互我心唱新之歌可讚美祂聖名。</a:t>
            </a: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心唱新之歌可讚美祂聖名。</a:t>
            </a:r>
            <a:endParaRPr lang="en-US" altLang="zh-TW" sz="4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我欲向主唱歌。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sz="3400" dirty="0">
                <a:ea typeface="標楷體" panose="03000509000000000000" pitchFamily="65" charset="-120"/>
              </a:rPr>
              <a:t>He put a new song in my heart, a hymn of praise to the Lord and King.</a:t>
            </a:r>
            <a:r>
              <a:rPr lang="zh-TW" altLang="en-US" sz="3400" dirty="0">
                <a:ea typeface="標楷體" panose="03000509000000000000" pitchFamily="65" charset="-120"/>
              </a:rPr>
              <a:t> </a:t>
            </a:r>
            <a:r>
              <a:rPr lang="en-US" altLang="zh-TW" sz="3400" dirty="0">
                <a:ea typeface="標楷體" panose="03000509000000000000" pitchFamily="65" charset="-120"/>
              </a:rPr>
              <a:t>He put a new song in my heart to praise His holy name. </a:t>
            </a:r>
          </a:p>
          <a:p>
            <a:pPr algn="ctr"/>
            <a:r>
              <a:rPr lang="en-US" altLang="zh-TW" sz="3400" dirty="0">
                <a:ea typeface="標楷體" panose="03000509000000000000" pitchFamily="65" charset="-120"/>
              </a:rPr>
              <a:t>I will sing to the Lord.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17294796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16632"/>
            <a:ext cx="9144000" cy="73661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祂互我心唱新之歌，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是讚美主君</a:t>
            </a:r>
            <a:r>
              <a:rPr lang="zh-TW" altLang="en-US" sz="4400" smtClean="0">
                <a:latin typeface="標楷體" panose="03000509000000000000" pitchFamily="65" charset="-120"/>
                <a:ea typeface="標楷體" panose="03000509000000000000" pitchFamily="65" charset="-120"/>
              </a:rPr>
              <a:t>王</a:t>
            </a:r>
            <a:r>
              <a:rPr lang="zh-TW" altLang="en-US" sz="4400">
                <a:latin typeface="標楷體" panose="03000509000000000000" pitchFamily="65" charset="-120"/>
                <a:ea typeface="標楷體" panose="03000509000000000000" pitchFamily="65" charset="-120"/>
              </a:rPr>
              <a:t>之新歌</a:t>
            </a: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。</a:t>
            </a: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唱，唱新之歌，唱新之歌，</a:t>
            </a:r>
            <a:endParaRPr lang="en-US" altLang="zh-TW" sz="4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祂互我心唱新之歌可讚美祂聖名。</a:t>
            </a: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solidFill>
                  <a:srgbClr val="C0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心唱新之歌可讚美祂聖名。</a:t>
            </a:r>
            <a:endParaRPr lang="en-US" altLang="zh-TW" sz="4400" dirty="0" smtClean="0">
              <a:solidFill>
                <a:srgbClr val="C0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我欲向主唱歌，我欲向主唱歌。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>
              <a:lnSpc>
                <a:spcPts val="5600"/>
              </a:lnSpc>
            </a:pPr>
            <a:r>
              <a:rPr lang="zh-TW" altLang="en-US" sz="4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向主唱歌！</a:t>
            </a:r>
            <a:endParaRPr lang="en-US" altLang="zh-TW" sz="4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en-US" sz="3200" dirty="0">
                <a:ea typeface="標楷體" panose="03000509000000000000" pitchFamily="65" charset="-120"/>
              </a:rPr>
              <a:t>He put a new song in my heart, a hymn of praise to the Lord and King.</a:t>
            </a:r>
            <a:r>
              <a:rPr lang="zh-TW" altLang="en-US" sz="3200" dirty="0">
                <a:ea typeface="標楷體" panose="03000509000000000000" pitchFamily="65" charset="-120"/>
              </a:rPr>
              <a:t> </a:t>
            </a:r>
            <a:r>
              <a:rPr lang="en-US" altLang="zh-TW" sz="3200" dirty="0">
                <a:ea typeface="標楷體" panose="03000509000000000000" pitchFamily="65" charset="-120"/>
              </a:rPr>
              <a:t>He put a new song in my </a:t>
            </a:r>
            <a:r>
              <a:rPr lang="en-US" altLang="zh-TW" sz="3200" dirty="0" smtClean="0">
                <a:ea typeface="標楷體" panose="03000509000000000000" pitchFamily="65" charset="-120"/>
              </a:rPr>
              <a:t>heart</a:t>
            </a:r>
          </a:p>
          <a:p>
            <a:pPr algn="ctr"/>
            <a:r>
              <a:rPr lang="en-US" altLang="zh-TW" sz="3200" dirty="0" smtClean="0">
                <a:ea typeface="標楷體" panose="03000509000000000000" pitchFamily="65" charset="-120"/>
              </a:rPr>
              <a:t> </a:t>
            </a:r>
            <a:r>
              <a:rPr lang="en-US" altLang="zh-TW" sz="3200" dirty="0">
                <a:ea typeface="標楷體" panose="03000509000000000000" pitchFamily="65" charset="-120"/>
              </a:rPr>
              <a:t>to praise His holy name. </a:t>
            </a:r>
            <a:r>
              <a:rPr lang="en-US" altLang="zh-TW" sz="3200" dirty="0" smtClean="0">
                <a:ea typeface="標楷體" panose="03000509000000000000" pitchFamily="65" charset="-120"/>
              </a:rPr>
              <a:t>I </a:t>
            </a:r>
            <a:r>
              <a:rPr lang="en-US" altLang="zh-TW" sz="3200" dirty="0">
                <a:ea typeface="標楷體" panose="03000509000000000000" pitchFamily="65" charset="-120"/>
              </a:rPr>
              <a:t>will sing to the Lord.</a:t>
            </a:r>
            <a:endParaRPr lang="en-US" sz="3200" dirty="0"/>
          </a:p>
          <a:p>
            <a:pPr algn="ctr">
              <a:lnSpc>
                <a:spcPts val="6000"/>
              </a:lnSpc>
            </a:pPr>
            <a:endParaRPr lang="zh-TW" altLang="en-US" sz="4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332656"/>
            <a:ext cx="16192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56037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336</Words>
  <Application>Microsoft Office PowerPoint</Application>
  <PresentationFormat>On-screen Show (4:3)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祂互我心唱新之歌， 是讚美主君王之新歌。 祂互我心唱新之歌可讚美主聖名。 我欲向主唱歌。 He put a new song in my heart,  a hymn of praise to the Lord and King. He put a new song in my heart  to praise His holy name. I will sing to the Lord. </vt:lpstr>
      <vt:lpstr>PowerPoint Presentation</vt:lpstr>
      <vt:lpstr>PowerPoint Presentation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bunbun</dc:creator>
  <cp:lastModifiedBy>bunbun</cp:lastModifiedBy>
  <cp:revision>13</cp:revision>
  <dcterms:created xsi:type="dcterms:W3CDTF">2017-07-21T19:35:09Z</dcterms:created>
  <dcterms:modified xsi:type="dcterms:W3CDTF">2017-07-22T07:10:36Z</dcterms:modified>
</cp:coreProperties>
</file>