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8CA9F-16FF-410B-9DAD-479448FDC33B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72B3-2B23-46AA-849D-185B5911F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93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A68D553-14FA-448A-A361-1222BB0F7220}" type="slidenum">
              <a:rPr lang="en-US" altLang="zh-TW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zh-TW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3588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1"/>
            <a:ext cx="5029200" cy="4116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9718" tIns="44859" rIns="89718" bIns="448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400" smtClean="0">
              <a:ea typeface="全真楷書" pitchFamily="49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0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5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35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29D0-B4AA-425F-9EB9-387EFE5159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7977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85487-9730-4751-9483-9EC1F40DBA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0692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6D134-A26F-4F67-8012-0C0FC9BC44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5218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E2C7E-3181-4324-A2A8-DA4E1D97C8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442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BD6A1-D3CE-42F4-B033-BB80CA874B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1420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E85E2-BCC6-4536-A6DC-FD474D5EA1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959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8DB8C-9680-43F3-8C30-36FDE3BD9A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933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3A83-4E8D-426A-8AA7-FE1D5C0B28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956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084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65199-862E-4B91-94F0-85C7B96656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5961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BB08-6024-4DF4-9281-DFD2E246D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7070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995D3-E620-43D5-BC9D-6C7A7E6F05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9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1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7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3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5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4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9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1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4B6B9-391C-4074-92DC-ACD00B5020F7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29238-A3B6-4E72-951B-D6853564B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E85D1-649B-488C-A67F-AF566949264B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86141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333375"/>
            <a:ext cx="8426450" cy="1871663"/>
          </a:xfrm>
          <a:noFill/>
        </p:spPr>
        <p:txBody>
          <a:bodyPr/>
          <a:lstStyle/>
          <a:p>
            <a:pPr eaLnBrk="1" hangingPunct="1"/>
            <a:r>
              <a:rPr lang="zh-TW" altLang="en-US" sz="6000" dirty="0"/>
              <a:t>耶穌是我親愛救主</a:t>
            </a:r>
            <a:endParaRPr lang="zh-TW" altLang="en-US" sz="3600" dirty="0" smtClean="0">
              <a:solidFill>
                <a:srgbClr val="461E64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92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7990656" cy="14700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600" b="1" dirty="0">
                <a:latin typeface="+mn-ea"/>
                <a:ea typeface="+mn-ea"/>
              </a:rPr>
              <a:t>耶穌是我親愛救主，祂於我真是寶貴，</a:t>
            </a:r>
            <a:br>
              <a:rPr lang="zh-TW" altLang="en-US" sz="3600" b="1" dirty="0">
                <a:latin typeface="+mn-ea"/>
                <a:ea typeface="+mn-ea"/>
              </a:rPr>
            </a:br>
            <a:r>
              <a:rPr lang="en-US" altLang="zh-TW" sz="3600" b="1" dirty="0" smtClean="0">
                <a:latin typeface="+mn-ea"/>
                <a:ea typeface="+mn-ea"/>
              </a:rPr>
              <a:t/>
            </a:r>
            <a:br>
              <a:rPr lang="en-US" altLang="zh-TW" sz="3600" b="1" dirty="0" smtClean="0">
                <a:latin typeface="+mn-ea"/>
                <a:ea typeface="+mn-ea"/>
              </a:rPr>
            </a:br>
            <a:r>
              <a:rPr lang="zh-TW" altLang="en-US" sz="3600" b="1" dirty="0" smtClean="0">
                <a:latin typeface="+mn-ea"/>
                <a:ea typeface="+mn-ea"/>
              </a:rPr>
              <a:t>我</a:t>
            </a:r>
            <a:r>
              <a:rPr lang="zh-TW" altLang="en-US" sz="3600" b="1" dirty="0">
                <a:latin typeface="+mn-ea"/>
                <a:ea typeface="+mn-ea"/>
              </a:rPr>
              <a:t>要全心全意愛祂，因祂賜豐富恩惠，</a:t>
            </a:r>
            <a:br>
              <a:rPr lang="zh-TW" altLang="en-US" sz="3600" b="1" dirty="0">
                <a:latin typeface="+mn-ea"/>
                <a:ea typeface="+mn-ea"/>
              </a:rPr>
            </a:br>
            <a:r>
              <a:rPr lang="en-US" altLang="zh-TW" sz="3600" b="1" dirty="0" smtClean="0">
                <a:latin typeface="+mn-ea"/>
                <a:ea typeface="+mn-ea"/>
              </a:rPr>
              <a:t/>
            </a:r>
            <a:br>
              <a:rPr lang="en-US" altLang="zh-TW" sz="3600" b="1" dirty="0" smtClean="0">
                <a:latin typeface="+mn-ea"/>
                <a:ea typeface="+mn-ea"/>
              </a:rPr>
            </a:br>
            <a:r>
              <a:rPr lang="zh-TW" altLang="en-US" sz="3600" b="1" dirty="0" smtClean="0">
                <a:latin typeface="+mn-ea"/>
                <a:ea typeface="+mn-ea"/>
              </a:rPr>
              <a:t>我</a:t>
            </a:r>
            <a:r>
              <a:rPr lang="zh-TW" altLang="en-US" sz="3600" b="1" dirty="0">
                <a:latin typeface="+mn-ea"/>
                <a:ea typeface="+mn-ea"/>
              </a:rPr>
              <a:t>在世間迷失正路，飽受飢寒苦難，</a:t>
            </a:r>
            <a:br>
              <a:rPr lang="zh-TW" altLang="en-US" sz="3600" b="1" dirty="0">
                <a:latin typeface="+mn-ea"/>
                <a:ea typeface="+mn-ea"/>
              </a:rPr>
            </a:br>
            <a:r>
              <a:rPr lang="en-US" altLang="zh-TW" sz="3600" b="1" dirty="0" smtClean="0">
                <a:latin typeface="+mn-ea"/>
                <a:ea typeface="+mn-ea"/>
              </a:rPr>
              <a:t/>
            </a:r>
            <a:br>
              <a:rPr lang="en-US" altLang="zh-TW" sz="3600" b="1" dirty="0" smtClean="0">
                <a:latin typeface="+mn-ea"/>
                <a:ea typeface="+mn-ea"/>
              </a:rPr>
            </a:br>
            <a:r>
              <a:rPr lang="zh-TW" altLang="en-US" sz="3600" b="1" dirty="0" smtClean="0">
                <a:latin typeface="+mn-ea"/>
                <a:ea typeface="+mn-ea"/>
              </a:rPr>
              <a:t>耶</a:t>
            </a:r>
            <a:r>
              <a:rPr lang="zh-TW" altLang="en-US" sz="3600" b="1" dirty="0">
                <a:latin typeface="+mn-ea"/>
                <a:ea typeface="+mn-ea"/>
              </a:rPr>
              <a:t>穌善牧來尋找我，領我重歸回羊欄。</a:t>
            </a:r>
            <a:endParaRPr lang="en-US" sz="3600" b="1" dirty="0">
              <a:latin typeface="+mn-ea"/>
              <a:ea typeface="+mn-ea"/>
            </a:endParaRPr>
          </a:p>
        </p:txBody>
      </p:sp>
      <p:pic>
        <p:nvPicPr>
          <p:cNvPr id="1027" name="Picture 3" descr="C:\Users\bunbun\AppData\Local\Microsoft\Windows\INetCache\IE\YWENDATY\large-Flower-corner-33.3-14992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07486"/>
            <a:ext cx="1908192" cy="190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84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88640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副歌</a:t>
            </a: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：</a:t>
            </a:r>
            <a:endParaRPr lang="en-US" altLang="zh-TW" sz="3600" b="1" dirty="0">
              <a:solidFill>
                <a:prstClr val="black"/>
              </a:solidFill>
              <a:latin typeface="新細明體"/>
            </a:endParaRPr>
          </a:p>
          <a:p>
            <a:pPr algn="ctr"/>
            <a:endParaRPr lang="en-US" altLang="zh-TW" sz="3600" b="1" dirty="0">
              <a:solidFill>
                <a:prstClr val="black"/>
              </a:solidFill>
              <a:latin typeface="新細明體"/>
            </a:endParaRPr>
          </a:p>
          <a:p>
            <a:pPr algn="ctr"/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耶</a:t>
            </a: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穌，耶穌，比一切更寶貴，</a:t>
            </a:r>
            <a:br>
              <a:rPr lang="zh-TW" altLang="en-US" sz="3600" b="1" dirty="0">
                <a:solidFill>
                  <a:prstClr val="black"/>
                </a:solidFill>
                <a:latin typeface="新細明體"/>
              </a:rPr>
            </a:b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　</a:t>
            </a:r>
            <a:endParaRPr lang="en-US" altLang="zh-TW" sz="3600" b="1" dirty="0">
              <a:solidFill>
                <a:prstClr val="black"/>
              </a:solidFill>
              <a:latin typeface="新細明體"/>
            </a:endParaRPr>
          </a:p>
          <a:p>
            <a:pPr algn="ctr"/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耶</a:t>
            </a: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穌，耶穌，是我心靈安慰；</a:t>
            </a:r>
            <a:br>
              <a:rPr lang="zh-TW" altLang="en-US" sz="3600" b="1" dirty="0">
                <a:solidFill>
                  <a:prstClr val="black"/>
                </a:solidFill>
                <a:latin typeface="新細明體"/>
              </a:rPr>
            </a:b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　</a:t>
            </a:r>
            <a:endParaRPr lang="en-US" altLang="zh-TW" sz="3600" b="1" dirty="0">
              <a:solidFill>
                <a:prstClr val="black"/>
              </a:solidFill>
              <a:latin typeface="新細明體"/>
            </a:endParaRPr>
          </a:p>
          <a:p>
            <a:pPr algn="ctr"/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　</a:t>
            </a: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無</a:t>
            </a: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論主領我往何處，願跟隨主不變；</a:t>
            </a:r>
            <a:br>
              <a:rPr lang="zh-TW" altLang="en-US" sz="3600" b="1" dirty="0">
                <a:solidFill>
                  <a:prstClr val="black"/>
                </a:solidFill>
                <a:latin typeface="新細明體"/>
              </a:rPr>
            </a:br>
            <a:endParaRPr lang="en-US" altLang="zh-TW" sz="3600" b="1" dirty="0">
              <a:solidFill>
                <a:prstClr val="black"/>
              </a:solidFill>
              <a:latin typeface="新細明體"/>
            </a:endParaRPr>
          </a:p>
          <a:p>
            <a:pPr algn="ctr"/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　　</a:t>
            </a: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當</a:t>
            </a:r>
            <a:r>
              <a:rPr lang="zh-TW" altLang="en-US" sz="3600" b="1" dirty="0">
                <a:solidFill>
                  <a:prstClr val="black"/>
                </a:solidFill>
                <a:latin typeface="新細明體"/>
              </a:rPr>
              <a:t>我走完世上路程，在榮耀裡見主面。</a:t>
            </a:r>
            <a:endParaRPr lang="en-US" sz="3600" b="1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427013"/>
            <a:ext cx="1298544" cy="140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22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25" b="20442"/>
          <a:stretch/>
        </p:blipFill>
        <p:spPr>
          <a:xfrm>
            <a:off x="5759624" y="5013043"/>
            <a:ext cx="3384376" cy="18114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95536" y="105746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>
                <a:solidFill>
                  <a:prstClr val="black"/>
                </a:solidFill>
              </a:rPr>
              <a:t>耶穌好比沙崙玫瑰，比百合花更馨清，</a:t>
            </a:r>
            <a:br>
              <a:rPr lang="zh-TW" altLang="en-US" sz="4000" b="1" dirty="0">
                <a:solidFill>
                  <a:prstClr val="black"/>
                </a:solidFill>
              </a:rPr>
            </a:br>
            <a:endParaRPr lang="en-US" altLang="zh-TW" sz="4000" b="1" dirty="0">
              <a:solidFill>
                <a:prstClr val="black"/>
              </a:solidFill>
            </a:endParaRPr>
          </a:p>
          <a:p>
            <a:pPr algn="ctr"/>
            <a:r>
              <a:rPr lang="zh-TW" altLang="en-US" sz="4000" b="1" dirty="0">
                <a:solidFill>
                  <a:prstClr val="black"/>
                </a:solidFill>
              </a:rPr>
              <a:t>耶</a:t>
            </a:r>
            <a:r>
              <a:rPr lang="zh-TW" altLang="en-US" sz="4000" b="1" dirty="0">
                <a:solidFill>
                  <a:prstClr val="black"/>
                </a:solidFill>
              </a:rPr>
              <a:t>穌是我救贖磐石，又是明亮的晨星，</a:t>
            </a:r>
            <a:br>
              <a:rPr lang="zh-TW" altLang="en-US" sz="4000" b="1" dirty="0">
                <a:solidFill>
                  <a:prstClr val="black"/>
                </a:solidFill>
              </a:rPr>
            </a:br>
            <a:endParaRPr lang="en-US" altLang="zh-TW" sz="4000" b="1" dirty="0">
              <a:solidFill>
                <a:prstClr val="black"/>
              </a:solidFill>
            </a:endParaRPr>
          </a:p>
          <a:p>
            <a:pPr algn="ctr"/>
            <a:r>
              <a:rPr lang="zh-TW" altLang="en-US" sz="4000" b="1" dirty="0">
                <a:solidFill>
                  <a:prstClr val="black"/>
                </a:solidFill>
              </a:rPr>
              <a:t>耶</a:t>
            </a:r>
            <a:r>
              <a:rPr lang="zh-TW" altLang="en-US" sz="4000" b="1" dirty="0">
                <a:solidFill>
                  <a:prstClr val="black"/>
                </a:solidFill>
              </a:rPr>
              <a:t>穌是我永遠產業，所需在主全備</a:t>
            </a:r>
            <a:r>
              <a:rPr lang="zh-TW" altLang="en-US" sz="4000" b="1" dirty="0">
                <a:solidFill>
                  <a:prstClr val="black"/>
                </a:solidFill>
              </a:rPr>
              <a:t>，</a:t>
            </a:r>
            <a:endParaRPr lang="en-US" altLang="zh-TW" sz="4000" b="1" dirty="0">
              <a:solidFill>
                <a:prstClr val="black"/>
              </a:solidFill>
            </a:endParaRPr>
          </a:p>
          <a:p>
            <a:pPr algn="ctr"/>
            <a:r>
              <a:rPr lang="zh-TW" altLang="en-US" sz="4000" b="1" dirty="0">
                <a:solidFill>
                  <a:prstClr val="black"/>
                </a:solidFill>
              </a:rPr>
              <a:t/>
            </a:r>
            <a:br>
              <a:rPr lang="zh-TW" altLang="en-US" sz="4000" b="1" dirty="0">
                <a:solidFill>
                  <a:prstClr val="black"/>
                </a:solidFill>
              </a:rPr>
            </a:br>
            <a:r>
              <a:rPr lang="zh-TW" altLang="en-US" sz="4000" b="1" dirty="0">
                <a:solidFill>
                  <a:prstClr val="black"/>
                </a:solidFill>
              </a:rPr>
              <a:t>與主同在我不孤單，使我心滿足快意。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63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2" y="5330829"/>
            <a:ext cx="2304256" cy="152537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381001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>
                <a:solidFill>
                  <a:prstClr val="black"/>
                </a:solidFill>
                <a:latin typeface="全真顏體"/>
              </a:rPr>
              <a:t>副歌：</a:t>
            </a:r>
            <a:endParaRPr lang="en-US" altLang="zh-TW" sz="3200" b="1" dirty="0">
              <a:solidFill>
                <a:prstClr val="black"/>
              </a:solidFill>
              <a:latin typeface="全真顏體"/>
            </a:endParaRPr>
          </a:p>
          <a:p>
            <a:pPr algn="ctr"/>
            <a:endParaRPr lang="en-US" altLang="zh-TW" sz="3200" b="1" dirty="0">
              <a:solidFill>
                <a:prstClr val="black"/>
              </a:solidFill>
              <a:latin typeface="全真顏體"/>
            </a:endParaRPr>
          </a:p>
          <a:p>
            <a:pPr algn="ctr"/>
            <a:r>
              <a:rPr lang="zh-TW" altLang="en-US" sz="3200" b="1" dirty="0">
                <a:solidFill>
                  <a:prstClr val="black"/>
                </a:solidFill>
                <a:latin typeface="全真顏體"/>
              </a:rPr>
              <a:t>耶穌，耶穌，比一切更寶貴，</a:t>
            </a:r>
            <a:br>
              <a:rPr lang="zh-TW" altLang="en-US" sz="3200" b="1" dirty="0">
                <a:solidFill>
                  <a:prstClr val="black"/>
                </a:solidFill>
                <a:latin typeface="全真顏體"/>
              </a:rPr>
            </a:br>
            <a:r>
              <a:rPr lang="zh-TW" altLang="en-US" sz="3200" b="1" dirty="0">
                <a:solidFill>
                  <a:prstClr val="black"/>
                </a:solidFill>
                <a:latin typeface="全真顏體"/>
              </a:rPr>
              <a:t>　</a:t>
            </a:r>
            <a:endParaRPr lang="en-US" altLang="zh-TW" sz="3200" b="1" dirty="0">
              <a:solidFill>
                <a:prstClr val="black"/>
              </a:solidFill>
              <a:latin typeface="全真顏體"/>
            </a:endParaRPr>
          </a:p>
          <a:p>
            <a:pPr algn="ctr"/>
            <a:r>
              <a:rPr lang="zh-TW" altLang="en-US" sz="3200" b="1" dirty="0">
                <a:solidFill>
                  <a:prstClr val="black"/>
                </a:solidFill>
                <a:latin typeface="全真顏體"/>
              </a:rPr>
              <a:t>耶穌，耶穌，是我心靈安慰；</a:t>
            </a:r>
            <a:br>
              <a:rPr lang="zh-TW" altLang="en-US" sz="3200" b="1" dirty="0">
                <a:solidFill>
                  <a:prstClr val="black"/>
                </a:solidFill>
                <a:latin typeface="全真顏體"/>
              </a:rPr>
            </a:br>
            <a:r>
              <a:rPr lang="zh-TW" altLang="en-US" sz="3200" b="1" dirty="0">
                <a:solidFill>
                  <a:prstClr val="black"/>
                </a:solidFill>
                <a:latin typeface="全真顏體"/>
              </a:rPr>
              <a:t>　</a:t>
            </a:r>
            <a:endParaRPr lang="en-US" altLang="zh-TW" sz="3200" b="1" dirty="0">
              <a:solidFill>
                <a:prstClr val="black"/>
              </a:solidFill>
              <a:latin typeface="全真顏體"/>
            </a:endParaRPr>
          </a:p>
          <a:p>
            <a:pPr algn="ctr"/>
            <a:r>
              <a:rPr lang="zh-TW" altLang="en-US" sz="3200" b="1" dirty="0">
                <a:solidFill>
                  <a:prstClr val="black"/>
                </a:solidFill>
                <a:latin typeface="全真顏體"/>
              </a:rPr>
              <a:t>　無論主領我往何處，願跟隨主不變；</a:t>
            </a:r>
            <a:br>
              <a:rPr lang="zh-TW" altLang="en-US" sz="3200" b="1" dirty="0">
                <a:solidFill>
                  <a:prstClr val="black"/>
                </a:solidFill>
                <a:latin typeface="全真顏體"/>
              </a:rPr>
            </a:br>
            <a:endParaRPr lang="en-US" altLang="zh-TW" sz="3200" b="1" dirty="0">
              <a:solidFill>
                <a:prstClr val="black"/>
              </a:solidFill>
              <a:latin typeface="全真顏體"/>
            </a:endParaRPr>
          </a:p>
          <a:p>
            <a:pPr algn="ctr"/>
            <a:r>
              <a:rPr lang="zh-TW" altLang="en-US" sz="3200" b="1" dirty="0">
                <a:solidFill>
                  <a:prstClr val="black"/>
                </a:solidFill>
                <a:latin typeface="全真顏體"/>
              </a:rPr>
              <a:t>　　當我走完世上路程，在榮耀裡見主面。</a:t>
            </a:r>
            <a:endParaRPr lang="en-US" sz="3200" b="1" dirty="0">
              <a:solidFill>
                <a:prstClr val="black"/>
              </a:solidFill>
              <a:latin typeface="全真顏體"/>
            </a:endParaRPr>
          </a:p>
        </p:txBody>
      </p:sp>
    </p:spTree>
    <p:extLst>
      <p:ext uri="{BB962C8B-B14F-4D97-AF65-F5344CB8AC3E}">
        <p14:creationId xmlns:p14="http://schemas.microsoft.com/office/powerpoint/2010/main" val="1837139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</Words>
  <Application>Microsoft Office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2_預設簡報設計</vt:lpstr>
      <vt:lpstr>耶穌是我親愛救主</vt:lpstr>
      <vt:lpstr>耶穌是我親愛救主，祂於我真是寶貴，  我要全心全意愛祂，因祂賜豐富恩惠，  我在世間迷失正路，飽受飢寒苦難，  耶穌善牧來尋找我，領我重歸回羊欄。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耶穌是我親愛救主</dc:title>
  <dc:creator>FPCOC</dc:creator>
  <cp:lastModifiedBy>FPCOC</cp:lastModifiedBy>
  <cp:revision>1</cp:revision>
  <dcterms:created xsi:type="dcterms:W3CDTF">2017-05-09T04:55:31Z</dcterms:created>
  <dcterms:modified xsi:type="dcterms:W3CDTF">2017-05-09T04:57:27Z</dcterms:modified>
</cp:coreProperties>
</file>