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sldIdLst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67660-3C04-4461-BEE4-B1FDF4D9EA2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0750-BE64-4049-ABDA-5880438F9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dirty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dirty="0"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154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982B60-97EC-4B07-8A20-1FF4C85295A5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84B3E3-6FEC-4EA3-8145-0400459D2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74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9D6D7F-95A1-48A3-95D5-FB85A777725D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C61BDB5-C532-4AAF-87B6-DAFF61811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98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73B1DA-CE69-409C-A535-993799A83A5D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67D6F7-FE4A-478E-9AA2-B42FD7DEAA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3922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7A35-7A0B-41BA-A54F-50C63D44BC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40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8B568-75EE-4412-9925-6715CBA7F378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5EF607-5F46-4AED-AA56-A1E5BEA9BA5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270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F2F0A6-3316-47DC-BE3F-581F1B3E439E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835556-2064-473A-BD19-77587A6428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5564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8D1505-091D-4512-A239-31CF59F1CD7F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506578-CBDB-421D-8349-69F3570017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9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CCF3571-DACB-492D-B4E7-3237E4805127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5B791E1-11BB-4645-934B-1A1745A1D9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66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13C69-95AD-43B6-872A-7350CDCCE018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B92635-3889-4842-A667-3889F70F99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983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42BF71-6749-4EDD-B3F9-3AAF0D04C40A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9578EB8-4E55-4969-9DEC-3EAD713C37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37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5E487C6-EE6C-47A1-B8BA-A4AC5DE99358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50226AE-7033-4496-B1E0-671B54309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87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9947B5C-64C2-4851-AA56-7ECD85FC69C9}" type="datetimeFigureOut">
              <a:rPr lang="zh-TW" altLang="en-US"/>
              <a:pPr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0D341FA-6B61-49A2-8D5E-89B68D178B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924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E9110-1075-42A4-9354-BB80E8A3747D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2017/3/18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632AA-CB9C-41D8-95B9-E79E93DE944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34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1"/>
          <p:cNvGraphicFramePr>
            <a:graphicFrameLocks noChangeAspect="1"/>
          </p:cNvGraphicFramePr>
          <p:nvPr userDrawn="1"/>
        </p:nvGraphicFramePr>
        <p:xfrm>
          <a:off x="527051" y="404814"/>
          <a:ext cx="10945283" cy="604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Impact" r:id="rId5" imgW="9130159" imgH="6450794" progId="PI3.Image">
                  <p:embed/>
                </p:oleObj>
              </mc:Choice>
              <mc:Fallback>
                <p:oleObj name="PhotoImpact" r:id="rId5" imgW="9130159" imgH="6450794" progId="PI3.Image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1" y="404814"/>
                        <a:ext cx="10945283" cy="6048375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600201"/>
            <a:ext cx="102721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TW"/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ea typeface="新細明體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061DBF4E-9E18-4BA8-841B-2C9FF32D8BA8}" type="slidenum">
              <a:rPr lang="en-US" altLang="zh-TW">
                <a:latin typeface="Arial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29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2568" y="609600"/>
            <a:ext cx="8534400" cy="13716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br>
              <a:rPr lang="en-US" altLang="zh-TW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投靠者的謳咾</a:t>
            </a:r>
            <a:r>
              <a:rPr lang="zh-TW" alt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altLang="zh-TW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b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標楷體" pitchFamily="65" charset="-120"/>
              </a:rPr>
              <a:t> 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8080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8268" y="2173217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聖歌隊 獻詩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83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563562"/>
          </a:xfrm>
        </p:spPr>
        <p:txBody>
          <a:bodyPr>
            <a:normAutofit fontScale="90000"/>
          </a:bodyPr>
          <a:lstStyle/>
          <a:p>
            <a:r>
              <a:rPr lang="zh-TW" altLang="en-US" u="dbl" dirty="0">
                <a:effectLst/>
              </a:rPr>
              <a:t>投靠者的謳咾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62401"/>
            <a:ext cx="3962400" cy="28865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914400"/>
            <a:ext cx="88392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萬軍的耶和華啊！ 叼一位君主親像祢？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祢的信實佇祢的四圍，看輕祢的見羞無比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萬軍的耶和華啊！ 叼一位施恩親像祢？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祢的慈愛流傳到萬代，敬畏祢的歡喜敬拜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大水氾濫的時刻，祢佇寶座頂作王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呣管風浪凶惡罩來，屬祢的人攏無掛礙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世上動亂的時刻，祢佇寶座頂掌管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祢的右手舉高佇全地，屬祢的人踮祢翼下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  <a:p>
            <a:pPr marL="0" indent="0">
              <a:buNone/>
            </a:pP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00" y="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dirty="0">
                <a:solidFill>
                  <a:srgbClr val="0000FF"/>
                </a:solidFill>
                <a:latin typeface="Arial"/>
                <a:ea typeface="全真楷書" pitchFamily="49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76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t="7524" r="9505"/>
          <a:stretch/>
        </p:blipFill>
        <p:spPr>
          <a:xfrm>
            <a:off x="1524000" y="1"/>
            <a:ext cx="4495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萬軍的耶和華啊！ 叼一位君主親像祢？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祢的信實佇祢的四圍，看輕祢的見羞無比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萬軍的耶和華啊！ 叼一位施恩親像祢？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祢的慈愛流傳到萬代，敬畏祢的歡喜敬拜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大水氾濫的時刻，祢佇寶座頂作王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呣管風浪凶惡罩來，屬祢的人攏無掛礙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世上動亂的時刻，祢佇寶座頂掌管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00" y="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dirty="0">
                <a:solidFill>
                  <a:srgbClr val="0000FF"/>
                </a:solidFill>
                <a:latin typeface="Arial"/>
                <a:ea typeface="全真楷書" pitchFamily="49" charset="-120"/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563562"/>
          </a:xfrm>
        </p:spPr>
        <p:txBody>
          <a:bodyPr>
            <a:normAutofit fontScale="90000"/>
          </a:bodyPr>
          <a:lstStyle/>
          <a:p>
            <a:r>
              <a:rPr lang="zh-TW" altLang="en-US" u="dbl" dirty="0">
                <a:effectLst/>
              </a:rPr>
              <a:t>投靠者的謳咾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446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214"/>
            <a:ext cx="8382000" cy="563562"/>
          </a:xfrm>
        </p:spPr>
        <p:txBody>
          <a:bodyPr>
            <a:normAutofit fontScale="90000"/>
          </a:bodyPr>
          <a:lstStyle/>
          <a:p>
            <a:r>
              <a:rPr lang="zh-TW" altLang="en-US" u="dbl" dirty="0">
                <a:effectLst/>
              </a:rPr>
              <a:t>投靠者的謳咾</a:t>
            </a:r>
            <a:endParaRPr lang="en-US" dirty="0">
              <a:solidFill>
                <a:srgbClr val="0000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82" y="4114800"/>
            <a:ext cx="533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609" y="838200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祢的右手舉高佇全地，屬祢的人踮祢翼下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大水氾濫的時刻，祢佇寶座頂作王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呣管風浪凶惡罩來，屬祢的人攏無掛礙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世上動亂的時刻，祢佇寶座頂掌管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祢的右手舉高佇全地，屬祢的人踮祢翼下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祢的右手舉高的全地，屬祢的人站祢翼下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40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00" y="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dirty="0">
                <a:solidFill>
                  <a:srgbClr val="0000FF"/>
                </a:solidFill>
                <a:latin typeface="Arial"/>
                <a:ea typeface="全真楷書" pitchFamily="49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39988405"/>
      </p:ext>
    </p:extLst>
  </p:cSld>
  <p:clrMapOvr>
    <a:masterClrMapping/>
  </p:clrMapOvr>
</p:sld>
</file>

<file path=ppt/theme/theme1.xml><?xml version="1.0" encoding="utf-8"?>
<a:theme xmlns:a="http://schemas.openxmlformats.org/drawingml/2006/main" name="9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預設簡報設計">
  <a:themeElements>
    <a:clrScheme name="預設簡報設計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379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DFKai-SB</vt:lpstr>
      <vt:lpstr>DFKai-SB</vt:lpstr>
      <vt:lpstr>新細明體</vt:lpstr>
      <vt:lpstr>全真楷書</vt:lpstr>
      <vt:lpstr>Arial</vt:lpstr>
      <vt:lpstr>Calibri</vt:lpstr>
      <vt:lpstr>Times New Roman</vt:lpstr>
      <vt:lpstr>9_預設簡報設計</vt:lpstr>
      <vt:lpstr>7_預設簡報設計</vt:lpstr>
      <vt:lpstr>PhotoImpact</vt:lpstr>
      <vt:lpstr> 投靠者的謳咾    </vt:lpstr>
      <vt:lpstr>投靠者的謳咾</vt:lpstr>
      <vt:lpstr>投靠者的謳咾</vt:lpstr>
      <vt:lpstr>投靠者的謳咾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FPCOC</dc:creator>
  <cp:lastModifiedBy>FPCOC</cp:lastModifiedBy>
  <cp:revision>3</cp:revision>
  <dcterms:created xsi:type="dcterms:W3CDTF">2017-01-08T02:55:38Z</dcterms:created>
  <dcterms:modified xsi:type="dcterms:W3CDTF">2017-03-19T06:38:32Z</dcterms:modified>
</cp:coreProperties>
</file>