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413" r:id="rId1"/>
    <p:sldMasterId id="2147498415" r:id="rId2"/>
    <p:sldMasterId id="2147498417" r:id="rId3"/>
    <p:sldMasterId id="2147498419" r:id="rId4"/>
    <p:sldMasterId id="2147498421" r:id="rId5"/>
    <p:sldMasterId id="2147498423" r:id="rId6"/>
    <p:sldMasterId id="2147498425" r:id="rId7"/>
    <p:sldMasterId id="2147498427" r:id="rId8"/>
    <p:sldMasterId id="2147498429" r:id="rId9"/>
  </p:sldMasterIdLst>
  <p:notesMasterIdLst>
    <p:notesMasterId r:id="rId19"/>
  </p:notesMasterIdLst>
  <p:handoutMasterIdLst>
    <p:handoutMasterId r:id="rId20"/>
  </p:handoutMasterIdLst>
  <p:sldIdLst>
    <p:sldId id="3166" r:id="rId10"/>
    <p:sldId id="3162" r:id="rId11"/>
    <p:sldId id="3163" r:id="rId12"/>
    <p:sldId id="3164" r:id="rId13"/>
    <p:sldId id="3165" r:id="rId14"/>
    <p:sldId id="3158" r:id="rId15"/>
    <p:sldId id="3159" r:id="rId16"/>
    <p:sldId id="3160" r:id="rId17"/>
    <p:sldId id="3161" r:id="rId1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80808"/>
    <a:srgbClr val="FFFFFF"/>
    <a:srgbClr val="FFFF00"/>
    <a:srgbClr val="BE129D"/>
    <a:srgbClr val="0000FF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62" y="-306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AAC-CFFD-4C8B-8FB0-C041BCFAB36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5A69-9FAE-4031-8A2A-F4E483C11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4D3AAC-CFFD-4C8B-8FB0-C041BCFAB364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3/19/2016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2D5A69-9FAE-4031-8A2A-F4E483C11A11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73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39237" cy="2286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People Need the Lord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3" y="4038600"/>
            <a:ext cx="9139237" cy="91440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聖歌隊 獻詩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67400"/>
            <a:ext cx="7772400" cy="8604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(1/8)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7162800" cy="5334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有人行過我身邊</a:t>
            </a:r>
          </a:p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怹的目神我看見</a:t>
            </a:r>
          </a:p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心有煩惱閣空虛</a:t>
            </a:r>
          </a:p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呣知欲佗位去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3978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72200"/>
            <a:ext cx="7772400" cy="8604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(2/8)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"/>
            <a:ext cx="7162800" cy="51054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承受內心的痛</a:t>
            </a:r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疼</a:t>
            </a:r>
            <a:endParaRPr lang="en-US" altLang="zh-TW" sz="54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逐</a:t>
            </a:r>
            <a: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日心驚惶</a:t>
            </a:r>
          </a:p>
          <a:p>
            <a: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用笑遮截心悲</a:t>
            </a:r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哀</a:t>
            </a:r>
            <a:endParaRPr lang="en-US" altLang="zh-TW" sz="54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只</a:t>
            </a:r>
            <a: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有耶穌知</a:t>
            </a:r>
          </a:p>
        </p:txBody>
      </p:sp>
    </p:spTree>
    <p:extLst>
      <p:ext uri="{BB962C8B-B14F-4D97-AF65-F5344CB8AC3E}">
        <p14:creationId xmlns:p14="http://schemas.microsoft.com/office/powerpoint/2010/main" val="1630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867400"/>
            <a:ext cx="7772400" cy="860425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(3/8)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"/>
            <a:ext cx="7315200" cy="5943600"/>
          </a:xfrm>
        </p:spPr>
        <p:txBody>
          <a:bodyPr>
            <a:normAutofit/>
          </a:bodyPr>
          <a:lstStyle/>
          <a:p>
            <a:pPr algn="r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人人需要主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en-US" altLang="zh-TW" sz="36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人需要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主</a:t>
            </a:r>
            <a:r>
              <a:rPr lang="en-US" altLang="zh-TW" sz="36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zh-TW" altLang="en-US" sz="3600" dirty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人人需要主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en-US" altLang="zh-TW" sz="39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900" dirty="0" smtClean="0"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3900" dirty="0">
                <a:latin typeface="DFKai-SB" pitchFamily="65" charset="-120"/>
                <a:ea typeface="DFKai-SB" pitchFamily="65" charset="-120"/>
              </a:rPr>
              <a:t>人需要</a:t>
            </a:r>
            <a:r>
              <a:rPr lang="zh-TW" altLang="en-US" sz="3900" dirty="0" smtClean="0">
                <a:latin typeface="DFKai-SB" pitchFamily="65" charset="-120"/>
                <a:ea typeface="DFKai-SB" pitchFamily="65" charset="-120"/>
              </a:rPr>
              <a:t>主</a:t>
            </a:r>
            <a:r>
              <a:rPr lang="en-US" altLang="zh-TW" sz="39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zh-TW" altLang="en-US" sz="3900" dirty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你失望閣無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步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祂就是活路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6"/>
            <a:ext cx="39624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867400"/>
            <a:ext cx="7772400" cy="860425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(4/8)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1000"/>
            <a:ext cx="7315200" cy="5334000"/>
          </a:xfrm>
        </p:spPr>
        <p:txBody>
          <a:bodyPr>
            <a:normAutofit/>
          </a:bodyPr>
          <a:lstStyle/>
          <a:p>
            <a:pPr algn="r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r"/>
            <a:r>
              <a:rPr lang="en-US" altLang="zh-TW" sz="39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900" dirty="0"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9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 algn="r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r"/>
            <a:r>
              <a:rPr lang="en-US" altLang="zh-TW" sz="36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 algn="r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啥時咱才會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知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 algn="r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人人需要主</a:t>
            </a:r>
            <a:endParaRPr lang="zh-TW" altLang="en-US" sz="54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4191000"/>
            <a:ext cx="9144000" cy="2652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7772400" cy="7842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(5/8)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025" y="183356"/>
            <a:ext cx="7162800" cy="53340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這時代是非無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明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召咱做祂光灯</a:t>
            </a:r>
          </a:p>
          <a:p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分享主犧牲的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疼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無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嫌代價救性命</a:t>
            </a:r>
          </a:p>
        </p:txBody>
      </p:sp>
    </p:spTree>
    <p:extLst>
      <p:ext uri="{BB962C8B-B14F-4D97-AF65-F5344CB8AC3E}">
        <p14:creationId xmlns:p14="http://schemas.microsoft.com/office/powerpoint/2010/main" val="2541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67400"/>
            <a:ext cx="7772400" cy="8604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(6/8)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162800" cy="53340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祂用疼擔當苦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難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咱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心得平安</a:t>
            </a:r>
          </a:p>
          <a:p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人人著聽主真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道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咱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著去傳報</a:t>
            </a:r>
          </a:p>
        </p:txBody>
      </p:sp>
    </p:spTree>
    <p:extLst>
      <p:ext uri="{BB962C8B-B14F-4D97-AF65-F5344CB8AC3E}">
        <p14:creationId xmlns:p14="http://schemas.microsoft.com/office/powerpoint/2010/main" val="10468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42218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959475"/>
            <a:ext cx="9067800" cy="8604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(7/8)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7086600" cy="5334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l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當你失望閣無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步</a:t>
            </a:r>
            <a:endParaRPr lang="en-US" altLang="zh-TW" sz="5400" dirty="0" smtClean="0"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就是活路</a:t>
            </a:r>
            <a:endParaRPr lang="zh-TW" altLang="en-US" sz="5400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67400"/>
            <a:ext cx="7772400" cy="8604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人人需要主</a:t>
            </a:r>
            <a:r>
              <a:rPr lang="en-US" altLang="zh-TW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(8/8)</a:t>
            </a:r>
            <a:endParaRPr lang="en-US" sz="36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152400"/>
            <a:ext cx="6967537" cy="59436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l"/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人人需要主</a:t>
            </a:r>
          </a:p>
          <a:p>
            <a:pPr algn="l"/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啥時咱才會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知</a:t>
            </a: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著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献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身叫人來</a:t>
            </a:r>
            <a:endParaRPr lang="zh-TW" alt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人人需要救主</a:t>
            </a:r>
          </a:p>
          <a:p>
            <a:pPr algn="l"/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人人需要主</a:t>
            </a:r>
            <a:endParaRPr lang="zh-TW" altLang="en-US" sz="54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2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26821</TotalTime>
  <Words>304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人人需要主 People Need the Lord</vt:lpstr>
      <vt:lpstr>人人需要主(1/8)</vt:lpstr>
      <vt:lpstr>人人需要主(2/8)</vt:lpstr>
      <vt:lpstr>人人需要主(3/8)</vt:lpstr>
      <vt:lpstr>人人需要主(4/8)</vt:lpstr>
      <vt:lpstr>人人需要主(5/8)</vt:lpstr>
      <vt:lpstr>人人需要主(6/8)</vt:lpstr>
      <vt:lpstr>人人需要主(7/8)</vt:lpstr>
      <vt:lpstr>人人需要主(8/8)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3083</cp:revision>
  <dcterms:created xsi:type="dcterms:W3CDTF">2005-02-27T07:43:32Z</dcterms:created>
  <dcterms:modified xsi:type="dcterms:W3CDTF">2016-03-20T03:22:46Z</dcterms:modified>
</cp:coreProperties>
</file>