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B3767-FA6C-4C4F-A85A-37F7F178C882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2D93-7A0F-4CBE-9B3E-C4ADD57C7D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4342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208912" cy="3744416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啥事我失志驚惶，啥事遇著暗影</a:t>
            </a:r>
            <a:endParaRPr 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啥事心孤單啲行，在此渴望天頂城</a:t>
            </a:r>
            <a:endParaRPr 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耶穌若賜我生命，我祈禱祂會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成</a:t>
            </a:r>
            <a:endParaRPr 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祂目睭看顧雀鳥，我知祂也看顧我</a:t>
            </a:r>
            <a:endParaRPr 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祂目睭看顧雀鳥，我知祂也看顧我</a:t>
            </a:r>
            <a:endParaRPr 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twoshutterbirds.com/wp-content/uploads/2013/03/Young-House-Sparr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6" y="3212976"/>
            <a:ext cx="4860033" cy="3645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你的心靈免著驚，祂出溫柔的聲</a:t>
            </a:r>
            <a:endParaRPr lang="en-US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可安息在祂的疼，我免僥疑驚惶</a:t>
            </a:r>
            <a:r>
              <a:rPr 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</a:t>
            </a: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祂聖手導我來行，逐腳步看見祂的疼</a:t>
            </a:r>
            <a:endParaRPr lang="en-US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祂目睭看顧雀鳥，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我知祂也看顧我</a:t>
            </a:r>
            <a:endParaRPr lang="en-US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祂目睭看顧雀鳥，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我知祂也看顧我</a:t>
            </a:r>
            <a:endParaRPr lang="en-US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 r="71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23528" y="260648"/>
            <a:ext cx="4536504" cy="3785652"/>
          </a:xfrm>
          <a:prstGeom prst="rect">
            <a:avLst/>
          </a:prstGeom>
          <a:solidFill>
            <a:srgbClr val="003300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我可吟詩來歡喜，因我罪得脫離</a:t>
            </a:r>
            <a:endParaRPr lang="en-US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祂目睭看顧雀鳥，我知祂也看顧我</a:t>
            </a:r>
            <a:endParaRPr lang="en-US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祂目睭看顧雀鳥，我知祂也看顧我</a:t>
            </a:r>
            <a:endParaRPr 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Wenwen</dc:creator>
  <cp:lastModifiedBy>Jonathan</cp:lastModifiedBy>
  <cp:revision>9</cp:revision>
  <dcterms:created xsi:type="dcterms:W3CDTF">2013-05-05T00:31:58Z</dcterms:created>
  <dcterms:modified xsi:type="dcterms:W3CDTF">2013-05-06T04:20:13Z</dcterms:modified>
</cp:coreProperties>
</file>