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19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9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6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2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5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2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9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9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2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6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4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3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72716-867F-4A2F-B2FD-C4AE3DECF6FF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6739B-753C-4615-933B-A53D1B648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0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1" y="3581400"/>
            <a:ext cx="4454236" cy="32627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152400"/>
            <a:ext cx="807720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7000"/>
              </a:lnSpc>
            </a:pPr>
            <a:r>
              <a:rPr lang="zh-TW" altLang="en-US" sz="4400" b="1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當祂臨到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活命，真光赥免，歡喜仁愛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自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由與希望</a:t>
            </a:r>
            <a:r>
              <a:rPr lang="en-US" altLang="zh-TW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;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權能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聖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潔上帝的同在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與平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安與祂來。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當救主臨到地上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福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氣也與祂臨到。</a:t>
            </a:r>
            <a:endParaRPr 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081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0"/>
            <a:ext cx="37338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62200"/>
            <a:ext cx="91440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5600"/>
              </a:lnSpc>
            </a:pPr>
            <a:r>
              <a:rPr lang="zh-TW" altLang="en-US" b="1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你是光</a:t>
            </a: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主，祢是阮的光，是阮所知真理。</a:t>
            </a: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祢是阮的活命。祢是希望，</a:t>
            </a: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祢是喜樂，是阮所唱的歌。</a:t>
            </a:r>
            <a:b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阮心有祢的光，也有祢的真理，</a:t>
            </a: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又有祢的愛疼。靠祢希望，</a:t>
            </a: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顯出喜樂，唱出美麗的歌聲。</a:t>
            </a: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唱出美麗的歌聲。</a:t>
            </a: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6556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你是光 主，祢是阮的光，是阮所知真理。 祢是阮的活命。祢是希望， 祢是喜樂，是阮所唱的歌。 阮心有祢的光，也有祢的真理， 又有祢的愛疼。靠祢希望， 顯出喜樂，唱出美麗的歌聲。 唱出美麗的歌聲。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Wenwen</dc:creator>
  <cp:lastModifiedBy>Jonathan</cp:lastModifiedBy>
  <cp:revision>10</cp:revision>
  <dcterms:created xsi:type="dcterms:W3CDTF">2015-12-04T00:01:37Z</dcterms:created>
  <dcterms:modified xsi:type="dcterms:W3CDTF">2015-12-06T05:19:41Z</dcterms:modified>
</cp:coreProperties>
</file>