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1333" r:id="rId3"/>
    <p:sldId id="1353" r:id="rId4"/>
    <p:sldId id="1354" r:id="rId5"/>
    <p:sldId id="1356" r:id="rId6"/>
    <p:sldId id="1357" r:id="rId7"/>
    <p:sldId id="1358" r:id="rId8"/>
    <p:sldId id="1360" r:id="rId9"/>
    <p:sldId id="1361" r:id="rId10"/>
  </p:sldIdLst>
  <p:sldSz cx="9144000" cy="6858000" type="screen4x3"/>
  <p:notesSz cx="7102475" cy="938847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0000"/>
    <a:srgbClr val="333333"/>
    <a:srgbClr val="080808"/>
    <a:srgbClr val="1C1C1C"/>
    <a:srgbClr val="FFFF0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4" autoAdjust="0"/>
    <p:restoredTop sz="99031" autoAdjust="0"/>
  </p:normalViewPr>
  <p:slideViewPr>
    <p:cSldViewPr>
      <p:cViewPr>
        <p:scale>
          <a:sx n="76" d="100"/>
          <a:sy n="76" d="100"/>
        </p:scale>
        <p:origin x="-72" y="-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65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65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8918575"/>
            <a:ext cx="30765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0A6BCA34-6059-48BE-ACD4-68608B471E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220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65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4237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65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8918575"/>
            <a:ext cx="30765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4EA5748C-7574-472C-B75B-B0D74B49DE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081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4DF08E-BA19-4419-9D5C-FC753DBBF837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z="1400" smtClean="0">
              <a:ea typeface="全真楷書" pitchFamily="49" charset="-120"/>
            </a:endParaRPr>
          </a:p>
          <a:p>
            <a:pPr eaLnBrk="1" hangingPunct="1"/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9AC9F-CB95-4A31-83D7-CC7031649E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88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6EBD-9E3A-41F4-914B-12999A0628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758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FEF6-1E91-4EAF-8586-E338AA08DA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00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72A32-0599-4432-9524-80214D8053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693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EAF5-0BC9-40B2-B565-B268987153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248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5A72-66DD-4C75-9345-CD1D74FADF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457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C22C-FBCD-49E5-ABBE-C299066F83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4484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21433-2CBE-4BF2-82D6-DED77710CA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37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CAAC-A306-4A25-8416-FDA2366980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567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FC7D-4997-4337-A60E-E3BB4509A0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855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C27-AC65-4AD7-9C0D-B169087034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266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AB07-48DF-4F22-A6DF-BED41F0BAE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3528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2F96-190F-4F9A-8C75-3B4DC7B1B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9985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180F-8FD1-4FF3-966F-6EB00D978F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7205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3FEB0-29D2-4CE3-8EAD-A7BF5510C3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388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6E5D-2417-4F24-A759-8E31871E9D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827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78F2E-FFDE-47AB-80E5-BCE0072F70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555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B99E4-B64D-440C-A905-D6E7C1A204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212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4CC2-9D64-40EB-A383-04E129FBD9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364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3395-4455-4698-A5BC-D0B9271D98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468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1A9A-BCF9-4002-8170-A3F701A45F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948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7758-05FB-4EE0-ADA8-8E574225FD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624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B6C2B4E-78AE-4540-AA0B-9972E2B1C7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383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83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83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/>
            </a:lvl1pPr>
          </a:lstStyle>
          <a:p>
            <a:pPr>
              <a:defRPr/>
            </a:pPr>
            <a:fld id="{CBA5AB6D-2A31-4F63-88D6-C7268AECF8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farm1.static.flickr.com/28/52321470_354e12a9fc.jpg?v=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farm1.static.flickr.com/178/369123500_6e0f29db54.jpg?v=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farm1.static.flickr.com/25/51321909_2dbba9e35e.jpg?v=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farm2.static.flickr.com/1128/1421609914_938f22a7a8.jpg?v=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farm1.static.flickr.com/73/163448354_f11c8cadcd.jpg?v=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farm1.static.flickr.com/197/493573240_02befac930.jpg?v=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deskpicture.com/DPs/Nature/Autumn/FallHarvest_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2924175"/>
            <a:ext cx="8064500" cy="3024188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latin typeface="全真楷書" pitchFamily="49" charset="-120"/>
                <a:ea typeface="全真楷書" pitchFamily="49" charset="-120"/>
              </a:rPr>
              <a:t>獻詩</a:t>
            </a:r>
            <a:r>
              <a:rPr lang="zh-TW" altLang="en-US" sz="4800" smtClean="0">
                <a:latin typeface="全真楷書" pitchFamily="49" charset="-120"/>
                <a:ea typeface="全真楷書" pitchFamily="49" charset="-120"/>
              </a:rPr>
              <a:t> </a:t>
            </a:r>
            <a:r>
              <a:rPr lang="zh-TW" altLang="en-US" sz="5400" smtClean="0">
                <a:solidFill>
                  <a:schemeClr val="tx1"/>
                </a:solidFill>
                <a:latin typeface="全真楷書" pitchFamily="49" charset="-120"/>
                <a:ea typeface="全真楷書" pitchFamily="49" charset="-120"/>
              </a:rPr>
              <a:t/>
            </a:r>
            <a:br>
              <a:rPr lang="zh-TW" altLang="en-US" sz="5400" smtClean="0">
                <a:solidFill>
                  <a:schemeClr val="tx1"/>
                </a:solidFill>
                <a:latin typeface="全真楷書" pitchFamily="49" charset="-120"/>
                <a:ea typeface="全真楷書" pitchFamily="49" charset="-120"/>
              </a:rPr>
            </a:br>
            <a:r>
              <a:rPr lang="zh-TW" altLang="en-US" b="1" smtClean="0">
                <a:solidFill>
                  <a:srgbClr val="FFFF00"/>
                </a:solidFill>
              </a:rPr>
              <a:t> </a:t>
            </a:r>
            <a:r>
              <a:rPr lang="zh-TW" altLang="en-US" sz="5400" smtClean="0">
                <a:solidFill>
                  <a:schemeClr val="tx1"/>
                </a:solidFill>
                <a:ea typeface="全真楷書" pitchFamily="49" charset="-120"/>
              </a:rPr>
              <a:t>“</a:t>
            </a:r>
            <a:r>
              <a:rPr lang="en-US" altLang="zh-TW" i="1" smtClean="0"/>
              <a:t>All Thanks and Praise /</a:t>
            </a:r>
            <a:br>
              <a:rPr lang="en-US" altLang="zh-TW" i="1" smtClean="0"/>
            </a:br>
            <a:r>
              <a:rPr lang="en-US" altLang="zh-TW" sz="5400" smtClean="0">
                <a:solidFill>
                  <a:schemeClr val="tx1"/>
                </a:solidFill>
                <a:ea typeface="全真楷書" pitchFamily="49" charset="-120"/>
              </a:rPr>
              <a:t>”</a:t>
            </a:r>
            <a:r>
              <a:rPr lang="en-US" altLang="zh-TW" sz="5400" smtClean="0">
                <a:solidFill>
                  <a:schemeClr val="tx1"/>
                </a:solidFill>
                <a:latin typeface="全真楷書" pitchFamily="49" charset="-120"/>
                <a:ea typeface="全真楷書" pitchFamily="49" charset="-120"/>
              </a:rPr>
              <a:t/>
            </a:r>
            <a:br>
              <a:rPr lang="en-US" altLang="zh-TW" sz="5400" smtClean="0">
                <a:solidFill>
                  <a:schemeClr val="tx1"/>
                </a:solidFill>
                <a:latin typeface="全真楷書" pitchFamily="49" charset="-120"/>
                <a:ea typeface="全真楷書" pitchFamily="49" charset="-120"/>
              </a:rPr>
            </a:br>
            <a:r>
              <a:rPr lang="en-US" altLang="zh-TW" i="1" smtClean="0"/>
              <a:t>FPCOC</a:t>
            </a:r>
            <a:r>
              <a:rPr lang="zh-TW" altLang="en-US" smtClean="0">
                <a:ea typeface="全真楷書" pitchFamily="49" charset="-120"/>
              </a:rPr>
              <a:t>聖歌隊</a:t>
            </a:r>
            <a:endParaRPr lang="en-US" altLang="zh-TW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31925" y="5068888"/>
            <a:ext cx="153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solidFill>
                  <a:srgbClr val="666666"/>
                </a:solidFill>
                <a:latin typeface="Arial" charset="0"/>
              </a:rPr>
              <a:t>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0040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100" name="Picture 4" descr="http://farm1.static.flickr.com/28/52321470_354e12a9fc.jpg?v=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49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2057400"/>
            <a:ext cx="480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6600" b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ea typeface="新細明體" pitchFamily="18" charset="-120"/>
              </a:rPr>
              <a:t>All thanks and </a:t>
            </a:r>
            <a:br>
              <a:rPr lang="en-US" altLang="zh-TW" sz="6600" b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ea typeface="新細明體" pitchFamily="18" charset="-120"/>
              </a:rPr>
            </a:br>
            <a:r>
              <a:rPr lang="en-US" altLang="zh-TW" sz="6600" b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ea typeface="新細明體" pitchFamily="18" charset="-120"/>
              </a:rPr>
              <a:t> Praise </a:t>
            </a:r>
            <a:br>
              <a:rPr lang="en-US" altLang="zh-TW" sz="6600" b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ea typeface="新細明體" pitchFamily="18" charset="-120"/>
              </a:rPr>
            </a:br>
            <a:endParaRPr lang="en-US" altLang="zh-TW" sz="6600" b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305175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504950" y="2205038"/>
            <a:ext cx="73152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zh-TW" sz="4000" b="1" smtClean="0">
                <a:solidFill>
                  <a:srgbClr val="000066"/>
                </a:solidFill>
                <a:ea typeface="新細明體" pitchFamily="18" charset="-120"/>
              </a:rPr>
              <a:t>All thanks and praise, </a:t>
            </a:r>
            <a:br>
              <a:rPr lang="en-US" altLang="zh-TW" sz="4000" b="1" smtClean="0">
                <a:solidFill>
                  <a:srgbClr val="000066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000066"/>
                </a:solidFill>
                <a:ea typeface="新細明體" pitchFamily="18" charset="-120"/>
              </a:rPr>
              <a:t>Lord, be given unto you.</a:t>
            </a:r>
            <a:br>
              <a:rPr lang="en-US" altLang="zh-TW" sz="4000" b="1" smtClean="0">
                <a:solidFill>
                  <a:srgbClr val="000066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000066"/>
                </a:solidFill>
                <a:ea typeface="新細明體" pitchFamily="18" charset="-120"/>
              </a:rPr>
              <a:t>All glory this day in the things </a:t>
            </a:r>
            <a:br>
              <a:rPr lang="en-US" altLang="zh-TW" sz="4000" b="1" smtClean="0">
                <a:solidFill>
                  <a:srgbClr val="000066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000066"/>
                </a:solidFill>
                <a:ea typeface="新細明體" pitchFamily="18" charset="-120"/>
              </a:rPr>
              <a:t>that we say and do. </a:t>
            </a:r>
            <a:br>
              <a:rPr lang="en-US" altLang="zh-TW" sz="4000" b="1" smtClean="0">
                <a:solidFill>
                  <a:srgbClr val="000066"/>
                </a:solidFill>
                <a:ea typeface="新細明體" pitchFamily="18" charset="-120"/>
              </a:rPr>
            </a:br>
            <a:r>
              <a:rPr lang="en-US" altLang="zh-TW" sz="4000" smtClean="0">
                <a:solidFill>
                  <a:srgbClr val="CC0000"/>
                </a:solidFill>
                <a:ea typeface="新細明體" pitchFamily="18" charset="-120"/>
              </a:rPr>
              <a:t/>
            </a:r>
            <a:br>
              <a:rPr lang="en-US" altLang="zh-TW" sz="4000" smtClean="0">
                <a:solidFill>
                  <a:srgbClr val="CC0000"/>
                </a:solidFill>
                <a:ea typeface="新細明體" pitchFamily="18" charset="-120"/>
              </a:rPr>
            </a:br>
            <a:r>
              <a:rPr lang="en-US" altLang="zh-TW" sz="4000" smtClean="0">
                <a:solidFill>
                  <a:srgbClr val="000066"/>
                </a:solidFill>
                <a:ea typeface="新細明體" pitchFamily="18" charset="-120"/>
              </a:rPr>
              <a:t/>
            </a:r>
            <a:br>
              <a:rPr lang="en-US" altLang="zh-TW" sz="4000" smtClean="0">
                <a:solidFill>
                  <a:srgbClr val="000066"/>
                </a:solidFill>
                <a:ea typeface="新細明體" pitchFamily="18" charset="-120"/>
              </a:rPr>
            </a:br>
            <a:r>
              <a:rPr lang="en-US" altLang="zh-TW" sz="4000" smtClean="0">
                <a:solidFill>
                  <a:srgbClr val="000066"/>
                </a:solidFill>
                <a:ea typeface="新細明體" pitchFamily="18" charset="-120"/>
              </a:rPr>
              <a:t/>
            </a:r>
            <a:br>
              <a:rPr lang="en-US" altLang="zh-TW" sz="4000" smtClean="0">
                <a:solidFill>
                  <a:srgbClr val="000066"/>
                </a:solidFill>
                <a:ea typeface="新細明體" pitchFamily="18" charset="-120"/>
              </a:rPr>
            </a:br>
            <a:r>
              <a:rPr lang="en-US" altLang="zh-TW" sz="4000" smtClean="0">
                <a:solidFill>
                  <a:srgbClr val="000066"/>
                </a:solidFill>
                <a:ea typeface="新細明體" pitchFamily="18" charset="-120"/>
              </a:rPr>
              <a:t>			</a:t>
            </a:r>
            <a:endParaRPr lang="en-US" altLang="zh-TW" smtClean="0">
              <a:solidFill>
                <a:srgbClr val="000066"/>
              </a:solidFill>
              <a:ea typeface="新細明體" pitchFamily="18" charset="-120"/>
            </a:endParaRPr>
          </a:p>
        </p:txBody>
      </p:sp>
      <p:pic>
        <p:nvPicPr>
          <p:cNvPr id="5124" name="Picture 4" descr="http://farm1.static.flickr.com/178/369123500_6e0f29db54.jpg?v=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176588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533400" y="0"/>
            <a:ext cx="0" cy="2514600"/>
          </a:xfrm>
          <a:prstGeom prst="line">
            <a:avLst/>
          </a:prstGeom>
          <a:noFill/>
          <a:ln w="136525">
            <a:solidFill>
              <a:srgbClr val="0080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2541588" y="2921000"/>
            <a:ext cx="66135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4000">
                <a:solidFill>
                  <a:srgbClr val="CC0000"/>
                </a:solidFill>
              </a:rPr>
              <a:t>In our songs of praise, </a:t>
            </a:r>
          </a:p>
          <a:p>
            <a:pPr algn="l" eaLnBrk="1" hangingPunct="1"/>
            <a:r>
              <a:rPr lang="en-US" altLang="zh-TW" sz="4000">
                <a:solidFill>
                  <a:srgbClr val="CC0000"/>
                </a:solidFill>
              </a:rPr>
              <a:t>in our words of prayer, </a:t>
            </a:r>
          </a:p>
          <a:p>
            <a:pPr algn="l" eaLnBrk="1" hangingPunct="1"/>
            <a:r>
              <a:rPr lang="en-US" altLang="zh-TW" sz="4000">
                <a:solidFill>
                  <a:srgbClr val="CC0000"/>
                </a:solidFill>
              </a:rPr>
              <a:t>in the moments of silence too, all thanks and </a:t>
            </a:r>
          </a:p>
          <a:p>
            <a:pPr algn="l" eaLnBrk="1" hangingPunct="1"/>
            <a:r>
              <a:rPr lang="en-US" altLang="zh-TW" sz="4000">
                <a:solidFill>
                  <a:srgbClr val="CC0000"/>
                </a:solidFill>
              </a:rPr>
              <a:t>praise be given, </a:t>
            </a:r>
            <a:br>
              <a:rPr lang="en-US" altLang="zh-TW" sz="4000">
                <a:solidFill>
                  <a:srgbClr val="CC0000"/>
                </a:solidFill>
              </a:rPr>
            </a:br>
            <a:r>
              <a:rPr lang="en-US" altLang="zh-TW" sz="4000">
                <a:solidFill>
                  <a:srgbClr val="CC0000"/>
                </a:solidFill>
              </a:rPr>
              <a:t>Lord, be given unto you.</a:t>
            </a:r>
            <a:endParaRPr lang="en-US" altLang="en-US"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>
            <a:off x="762000" y="5589588"/>
            <a:ext cx="8382000" cy="0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7" name="Picture 4" descr="http://farm1.static.flickr.com/25/51321909_2dbba9e35e.jpg?v=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29511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836613"/>
            <a:ext cx="7129463" cy="46085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4000" b="1" smtClean="0">
                <a:solidFill>
                  <a:srgbClr val="CC0000"/>
                </a:solidFill>
                <a:ea typeface="新細明體" pitchFamily="18" charset="-120"/>
              </a:rPr>
              <a:t>Lord, the blessings </a:t>
            </a:r>
          </a:p>
          <a:p>
            <a:pPr marL="0" indent="0" eaLnBrk="1" hangingPunct="1">
              <a:buFontTx/>
              <a:buNone/>
            </a:pPr>
            <a:r>
              <a:rPr lang="en-US" altLang="zh-TW" sz="4000" b="1" smtClean="0">
                <a:solidFill>
                  <a:srgbClr val="CC0000"/>
                </a:solidFill>
                <a:ea typeface="新細明體" pitchFamily="18" charset="-120"/>
              </a:rPr>
              <a:t>you give us we cannot repay; </a:t>
            </a:r>
          </a:p>
          <a:p>
            <a:pPr marL="0" indent="0" eaLnBrk="1" hangingPunct="1">
              <a:buFontTx/>
              <a:buNone/>
            </a:pPr>
            <a:r>
              <a:rPr lang="en-US" altLang="zh-TW" sz="4000" b="1" smtClean="0">
                <a:solidFill>
                  <a:srgbClr val="CC0000"/>
                </a:solidFill>
                <a:ea typeface="新細明體" pitchFamily="18" charset="-120"/>
              </a:rPr>
              <a:t>they come by grace from above, </a:t>
            </a:r>
            <a:br>
              <a:rPr lang="en-US" altLang="zh-TW" sz="4000" b="1" smtClean="0">
                <a:solidFill>
                  <a:srgbClr val="CC0000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CC0000"/>
                </a:solidFill>
                <a:ea typeface="新細明體" pitchFamily="18" charset="-120"/>
              </a:rPr>
              <a:t>           but with spirits rejoicing,</a:t>
            </a:r>
          </a:p>
          <a:p>
            <a:pPr marL="0" indent="0" eaLnBrk="1" hangingPunct="1">
              <a:buFontTx/>
              <a:buNone/>
            </a:pPr>
            <a:r>
              <a:rPr lang="en-US" altLang="zh-TW" sz="4000" b="1" smtClean="0">
                <a:solidFill>
                  <a:srgbClr val="CC0000"/>
                </a:solidFill>
                <a:ea typeface="新細明體" pitchFamily="18" charset="-120"/>
              </a:rPr>
              <a:t>           our hearts will proclaim </a:t>
            </a:r>
          </a:p>
          <a:p>
            <a:pPr marL="0" indent="0" eaLnBrk="1" hangingPunct="1">
              <a:buFontTx/>
              <a:buNone/>
            </a:pPr>
            <a:r>
              <a:rPr lang="en-US" altLang="zh-TW" sz="4000" b="1" smtClean="0">
                <a:solidFill>
                  <a:srgbClr val="CC0000"/>
                </a:solidFill>
                <a:ea typeface="新細明體" pitchFamily="18" charset="-120"/>
              </a:rPr>
              <a:t>           the depth of your love. </a:t>
            </a:r>
            <a:br>
              <a:rPr lang="en-US" altLang="zh-TW" sz="4000" b="1" smtClean="0">
                <a:solidFill>
                  <a:srgbClr val="CC0000"/>
                </a:solidFill>
                <a:ea typeface="新細明體" pitchFamily="18" charset="-120"/>
              </a:rPr>
            </a:br>
            <a:endParaRPr lang="en-US" altLang="zh-TW" sz="4000" b="1" smtClean="0">
              <a:solidFill>
                <a:srgbClr val="CC0000"/>
              </a:solidFill>
              <a:ea typeface="新細明體" pitchFamily="18" charset="-12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815975" y="0"/>
            <a:ext cx="0" cy="2514600"/>
          </a:xfrm>
          <a:prstGeom prst="line">
            <a:avLst/>
          </a:prstGeom>
          <a:noFill/>
          <a:ln w="1905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24862" cy="6019800"/>
          </a:xfrm>
        </p:spPr>
        <p:txBody>
          <a:bodyPr/>
          <a:lstStyle/>
          <a:p>
            <a:pPr algn="l" eaLnBrk="1" hangingPunct="1">
              <a:lnSpc>
                <a:spcPts val="5600"/>
              </a:lnSpc>
            </a:pPr>
            <a: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  <a:t>So come let us sing a song to the Lord, </a:t>
            </a:r>
            <a:b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  <a:t>a song of glory and praise.  </a:t>
            </a:r>
            <a:b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  <a:t>Oh come let us </a:t>
            </a:r>
            <a:b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  <a:t>serve Him with </a:t>
            </a:r>
            <a:b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  <a:t>hearts full of joy, </a:t>
            </a:r>
            <a:b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  <a:t>giving thanks </a:t>
            </a:r>
            <a:b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580235"/>
                </a:solidFill>
                <a:ea typeface="新細明體" pitchFamily="18" charset="-120"/>
              </a:rPr>
              <a:t>to Him this day.</a:t>
            </a:r>
            <a:r>
              <a:rPr lang="en-US" altLang="zh-TW" sz="4000" b="1" smtClean="0">
                <a:solidFill>
                  <a:srgbClr val="330357"/>
                </a:solidFill>
                <a:ea typeface="新細明體" pitchFamily="18" charset="-120"/>
              </a:rPr>
              <a:t>  </a:t>
            </a:r>
            <a:br>
              <a:rPr lang="en-US" altLang="zh-TW" sz="4000" b="1" smtClean="0">
                <a:solidFill>
                  <a:srgbClr val="330357"/>
                </a:solidFill>
                <a:ea typeface="新細明體" pitchFamily="18" charset="-120"/>
              </a:rPr>
            </a:br>
            <a:r>
              <a:rPr lang="en-US" altLang="zh-TW" sz="4000" smtClean="0">
                <a:ea typeface="新細明體" pitchFamily="18" charset="-120"/>
              </a:rPr>
              <a:t/>
            </a:r>
            <a:br>
              <a:rPr lang="en-US" altLang="zh-TW" sz="4000" smtClean="0">
                <a:ea typeface="新細明體" pitchFamily="18" charset="-120"/>
              </a:rPr>
            </a:br>
            <a:endParaRPr lang="en-US" altLang="zh-TW" sz="4000" i="1" smtClean="0">
              <a:ea typeface="新細明體" pitchFamily="18" charset="-12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7185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8382000" y="4652963"/>
            <a:ext cx="0" cy="2349500"/>
          </a:xfrm>
          <a:prstGeom prst="line">
            <a:avLst/>
          </a:prstGeom>
          <a:noFill/>
          <a:ln w="190500">
            <a:solidFill>
              <a:srgbClr val="6E006E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" name="Picture 4" descr="http://farm2.static.flickr.com/1128/1421609914_938f22a7a8.jpg?v=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383698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4925" y="5732463"/>
            <a:ext cx="6248400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9382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zh-TW" sz="4000" b="1" i="1" smtClean="0">
                <a:solidFill>
                  <a:srgbClr val="006600"/>
                </a:solidFill>
                <a:ea typeface="新細明體" pitchFamily="18" charset="-120"/>
              </a:rPr>
              <a:t>All thanks and praise, </a:t>
            </a:r>
            <a:br>
              <a:rPr lang="en-US" altLang="zh-TW" sz="4000" b="1" i="1" smtClean="0">
                <a:solidFill>
                  <a:srgbClr val="006600"/>
                </a:solidFill>
                <a:ea typeface="新細明體" pitchFamily="18" charset="-120"/>
              </a:rPr>
            </a:br>
            <a:r>
              <a:rPr lang="en-US" altLang="zh-TW" sz="4000" b="1" i="1" smtClean="0">
                <a:solidFill>
                  <a:srgbClr val="006600"/>
                </a:solidFill>
                <a:ea typeface="新細明體" pitchFamily="18" charset="-120"/>
              </a:rPr>
              <a:t>Lord, be given unto you.  </a:t>
            </a:r>
            <a:br>
              <a:rPr lang="en-US" altLang="zh-TW" sz="4000" b="1" i="1" smtClean="0">
                <a:solidFill>
                  <a:srgbClr val="006600"/>
                </a:solidFill>
                <a:ea typeface="新細明體" pitchFamily="18" charset="-120"/>
              </a:rPr>
            </a:br>
            <a:r>
              <a:rPr lang="en-US" altLang="zh-TW" sz="4000" b="1" i="1" smtClean="0">
                <a:solidFill>
                  <a:srgbClr val="006600"/>
                </a:solidFill>
                <a:ea typeface="新細明體" pitchFamily="18" charset="-120"/>
              </a:rPr>
              <a:t>All glory this day in the things</a:t>
            </a:r>
            <a:br>
              <a:rPr lang="en-US" altLang="zh-TW" sz="4000" b="1" i="1" smtClean="0">
                <a:solidFill>
                  <a:srgbClr val="006600"/>
                </a:solidFill>
                <a:ea typeface="新細明體" pitchFamily="18" charset="-120"/>
              </a:rPr>
            </a:br>
            <a:r>
              <a:rPr lang="en-US" altLang="zh-TW" sz="4000" b="1" i="1" smtClean="0">
                <a:solidFill>
                  <a:srgbClr val="006600"/>
                </a:solidFill>
                <a:ea typeface="新細明體" pitchFamily="18" charset="-120"/>
              </a:rPr>
              <a:t>that we say and do. </a:t>
            </a:r>
            <a:br>
              <a:rPr lang="en-US" altLang="zh-TW" sz="4000" b="1" i="1" smtClean="0">
                <a:solidFill>
                  <a:srgbClr val="006600"/>
                </a:solidFill>
                <a:ea typeface="新細明體" pitchFamily="18" charset="-120"/>
              </a:rPr>
            </a:br>
            <a:r>
              <a:rPr lang="en-US" altLang="zh-TW" sz="4000" i="1" smtClean="0">
                <a:ea typeface="新細明體" pitchFamily="18" charset="-120"/>
              </a:rPr>
              <a:t>			</a:t>
            </a:r>
            <a:br>
              <a:rPr lang="en-US" altLang="zh-TW" sz="4000" i="1" smtClean="0">
                <a:ea typeface="新細明體" pitchFamily="18" charset="-120"/>
              </a:rPr>
            </a:br>
            <a:r>
              <a:rPr lang="en-US" altLang="zh-TW" sz="4000" i="1" smtClean="0">
                <a:ea typeface="新細明體" pitchFamily="18" charset="-120"/>
              </a:rPr>
              <a:t>			</a:t>
            </a:r>
            <a:endParaRPr lang="en-US" altLang="zh-TW" i="1" smtClean="0">
              <a:ea typeface="新細明體" pitchFamily="18" charset="-12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7661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0" y="2781300"/>
            <a:ext cx="7239000" cy="0"/>
          </a:xfrm>
          <a:prstGeom prst="line">
            <a:avLst/>
          </a:prstGeom>
          <a:noFill/>
          <a:ln w="1016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7772400" y="0"/>
            <a:ext cx="0" cy="2895600"/>
          </a:xfrm>
          <a:prstGeom prst="line">
            <a:avLst/>
          </a:prstGeom>
          <a:noFill/>
          <a:ln w="19050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8" name="Picture 4" descr="http://farm1.static.flickr.com/73/163448354_f11c8cadcd.jpg?v=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89175"/>
            <a:ext cx="27590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850" y="4076700"/>
            <a:ext cx="77771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kumimoji="0" lang="en-US" altLang="zh-TW" sz="4000" kern="0" dirty="0" smtClean="0">
                <a:solidFill>
                  <a:srgbClr val="580235"/>
                </a:solidFill>
                <a:ea typeface="新細明體" pitchFamily="18" charset="-120"/>
              </a:rPr>
              <a:t>In our songs of praise, </a:t>
            </a:r>
          </a:p>
          <a:p>
            <a:pPr algn="l" eaLnBrk="1" hangingPunct="1">
              <a:defRPr/>
            </a:pPr>
            <a:r>
              <a:rPr kumimoji="0" lang="en-US" altLang="zh-TW" sz="4000" kern="0" dirty="0" smtClean="0">
                <a:solidFill>
                  <a:srgbClr val="580235"/>
                </a:solidFill>
                <a:ea typeface="新細明體" pitchFamily="18" charset="-120"/>
              </a:rPr>
              <a:t>in our words of prayer, </a:t>
            </a:r>
          </a:p>
          <a:p>
            <a:pPr algn="l" eaLnBrk="1" hangingPunct="1">
              <a:defRPr/>
            </a:pPr>
            <a:r>
              <a:rPr kumimoji="0" lang="en-US" altLang="zh-TW" sz="4000" kern="0" dirty="0" smtClean="0">
                <a:solidFill>
                  <a:srgbClr val="580235"/>
                </a:solidFill>
                <a:ea typeface="新細明體" pitchFamily="18" charset="-120"/>
              </a:rPr>
              <a:t>in the moments of </a:t>
            </a:r>
          </a:p>
          <a:p>
            <a:pPr algn="l" eaLnBrk="1" hangingPunct="1">
              <a:defRPr/>
            </a:pPr>
            <a:r>
              <a:rPr kumimoji="0" lang="en-US" altLang="zh-TW" sz="4000" kern="0" dirty="0" smtClean="0">
                <a:solidFill>
                  <a:srgbClr val="580235"/>
                </a:solidFill>
                <a:ea typeface="新細明體" pitchFamily="18" charset="-120"/>
              </a:rPr>
              <a:t>silence too, all thanks and </a:t>
            </a:r>
          </a:p>
          <a:p>
            <a:pPr algn="l" eaLnBrk="1" hangingPunct="1">
              <a:defRPr/>
            </a:pPr>
            <a:r>
              <a:rPr kumimoji="0" lang="en-US" altLang="zh-TW" sz="4000" kern="0" dirty="0" smtClean="0">
                <a:solidFill>
                  <a:srgbClr val="580235"/>
                </a:solidFill>
                <a:ea typeface="新細明體" pitchFamily="18" charset="-120"/>
              </a:rPr>
              <a:t>praise be given, </a:t>
            </a:r>
          </a:p>
          <a:p>
            <a:pPr algn="l" eaLnBrk="1" hangingPunct="1">
              <a:defRPr/>
            </a:pPr>
            <a:r>
              <a:rPr kumimoji="0" lang="en-US" altLang="zh-TW" sz="4000" kern="0" dirty="0" smtClean="0">
                <a:solidFill>
                  <a:srgbClr val="580235"/>
                </a:solidFill>
                <a:ea typeface="新細明體" pitchFamily="18" charset="-120"/>
              </a:rPr>
              <a:t>Lord, be given unto you.</a:t>
            </a:r>
            <a:r>
              <a:rPr kumimoji="0" lang="en-US" altLang="zh-TW" sz="4000" b="0" i="1" kern="0" dirty="0" smtClean="0">
                <a:ea typeface="新細明體" pitchFamily="18" charset="-120"/>
              </a:rPr>
              <a:t> </a:t>
            </a:r>
            <a:br>
              <a:rPr kumimoji="0" lang="en-US" altLang="zh-TW" sz="4000" b="0" i="1" kern="0" dirty="0" smtClean="0">
                <a:ea typeface="新細明體" pitchFamily="18" charset="-120"/>
              </a:rPr>
            </a:br>
            <a:r>
              <a:rPr kumimoji="0" lang="en-US" altLang="zh-TW" sz="3600" b="0" i="1" kern="0" dirty="0" smtClean="0">
                <a:ea typeface="新細明體" pitchFamily="18" charset="-120"/>
              </a:rPr>
              <a:t/>
            </a:r>
            <a:br>
              <a:rPr kumimoji="0" lang="en-US" altLang="zh-TW" sz="3600" b="0" i="1" kern="0" dirty="0" smtClean="0">
                <a:ea typeface="新細明體" pitchFamily="18" charset="-120"/>
              </a:rPr>
            </a:br>
            <a:endParaRPr kumimoji="0" lang="en-US" altLang="zh-TW" b="0" i="1" kern="0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5888"/>
            <a:ext cx="6913562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TW" sz="4000" b="1" smtClean="0">
                <a:solidFill>
                  <a:srgbClr val="490199"/>
                </a:solidFill>
                <a:ea typeface="新細明體" pitchFamily="18" charset="-120"/>
              </a:rPr>
              <a:t>All thanks and praise,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TW" sz="4000" b="1" smtClean="0">
                <a:solidFill>
                  <a:srgbClr val="490199"/>
                </a:solidFill>
                <a:ea typeface="新細明體" pitchFamily="18" charset="-120"/>
              </a:rPr>
              <a:t>Lord, be given unto you. </a:t>
            </a:r>
            <a:br>
              <a:rPr lang="en-US" altLang="zh-TW" sz="4000" b="1" smtClean="0">
                <a:solidFill>
                  <a:srgbClr val="490199"/>
                </a:solidFill>
                <a:ea typeface="新細明體" pitchFamily="18" charset="-120"/>
              </a:rPr>
            </a:br>
            <a:r>
              <a:rPr lang="en-US" altLang="zh-TW" sz="4000" b="1" smtClean="0">
                <a:solidFill>
                  <a:srgbClr val="490199"/>
                </a:solidFill>
                <a:ea typeface="新細明體" pitchFamily="18" charset="-120"/>
              </a:rPr>
              <a:t>All glory this day in the things that we say and do.</a:t>
            </a:r>
            <a:br>
              <a:rPr lang="en-US" altLang="zh-TW" sz="4000" b="1" smtClean="0">
                <a:solidFill>
                  <a:srgbClr val="490199"/>
                </a:solidFill>
                <a:ea typeface="新細明體" pitchFamily="18" charset="-120"/>
              </a:rPr>
            </a:br>
            <a:endParaRPr lang="en-US" altLang="zh-TW" sz="4000" b="1" smtClean="0">
              <a:solidFill>
                <a:srgbClr val="490199"/>
              </a:solidFill>
              <a:ea typeface="新細明體" pitchFamily="18" charset="-120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1143000" y="2795588"/>
            <a:ext cx="8001000" cy="0"/>
          </a:xfrm>
          <a:prstGeom prst="line">
            <a:avLst/>
          </a:prstGeom>
          <a:noFill/>
          <a:ln w="1016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4" descr="http://farm1.static.flickr.com/197/493573240_02befac930.jpg?v=0"/>
          <p:cNvPicPr>
            <a:picLocks noChangeAspect="1" noChangeArrowheads="1"/>
          </p:cNvPicPr>
          <p:nvPr>
            <p:ph type="title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708275"/>
            <a:ext cx="3429000" cy="2568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533400" y="5676900"/>
            <a:ext cx="0" cy="1181100"/>
          </a:xfrm>
          <a:prstGeom prst="line">
            <a:avLst/>
          </a:prstGeom>
          <a:noFill/>
          <a:ln w="190500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57625" y="4437063"/>
            <a:ext cx="502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kumimoji="0" lang="en-US" altLang="zh-TW" sz="3800" i="1" kern="0" dirty="0" smtClean="0">
                <a:solidFill>
                  <a:srgbClr val="60065A"/>
                </a:solidFill>
                <a:ea typeface="新細明體" pitchFamily="18" charset="-120"/>
              </a:rPr>
              <a:t>In our songs of praise, </a:t>
            </a:r>
            <a:br>
              <a:rPr kumimoji="0" lang="en-US" altLang="zh-TW" sz="3800" i="1" kern="0" dirty="0" smtClean="0">
                <a:solidFill>
                  <a:srgbClr val="60065A"/>
                </a:solidFill>
                <a:ea typeface="新細明體" pitchFamily="18" charset="-120"/>
              </a:rPr>
            </a:br>
            <a:r>
              <a:rPr kumimoji="0" lang="en-US" altLang="zh-TW" sz="3800" i="1" kern="0" dirty="0" smtClean="0">
                <a:solidFill>
                  <a:srgbClr val="60065A"/>
                </a:solidFill>
                <a:ea typeface="新細明體" pitchFamily="18" charset="-120"/>
              </a:rPr>
              <a:t>in our words of prayers, in the moments of silence too.  All thanks and praise be given,  Lord, be given unto you.</a:t>
            </a:r>
            <a:r>
              <a:rPr kumimoji="0" lang="en-US" altLang="zh-TW" sz="3800" b="0" i="1" kern="0" dirty="0" smtClean="0">
                <a:ea typeface="新細明體" pitchFamily="18" charset="-120"/>
              </a:rPr>
              <a:t> </a:t>
            </a:r>
            <a:r>
              <a:rPr kumimoji="0" lang="en-US" altLang="zh-TW" sz="3600" b="0" i="1" kern="0" dirty="0" smtClean="0">
                <a:ea typeface="新細明體" pitchFamily="18" charset="-120"/>
              </a:rPr>
              <a:t/>
            </a:r>
            <a:br>
              <a:rPr kumimoji="0" lang="en-US" altLang="zh-TW" sz="3600" b="0" i="1" kern="0" dirty="0" smtClean="0">
                <a:ea typeface="新細明體" pitchFamily="18" charset="-120"/>
              </a:rPr>
            </a:br>
            <a:endParaRPr kumimoji="0" lang="en-US" altLang="zh-TW" b="0" i="1" kern="0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271838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6781800" y="4076700"/>
            <a:ext cx="2362200" cy="0"/>
          </a:xfrm>
          <a:prstGeom prst="line">
            <a:avLst/>
          </a:prstGeom>
          <a:noFill/>
          <a:ln w="1016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611188" y="0"/>
            <a:ext cx="0" cy="2276475"/>
          </a:xfrm>
          <a:prstGeom prst="line">
            <a:avLst/>
          </a:prstGeom>
          <a:noFill/>
          <a:ln w="190500">
            <a:solidFill>
              <a:srgbClr val="8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5" name="Picture 5" descr="Fall Harvest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76500"/>
            <a:ext cx="50180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692150"/>
            <a:ext cx="7848600" cy="2590800"/>
          </a:xfrm>
        </p:spPr>
        <p:txBody>
          <a:bodyPr/>
          <a:lstStyle/>
          <a:p>
            <a:pPr eaLnBrk="1" hangingPunct="1"/>
            <a:r>
              <a:rPr lang="en-US" altLang="zh-TW" b="1" i="1" smtClean="0">
                <a:solidFill>
                  <a:srgbClr val="006600"/>
                </a:solidFill>
                <a:ea typeface="新細明體" pitchFamily="18" charset="-120"/>
              </a:rPr>
              <a:t>Lord, </a:t>
            </a:r>
            <a:br>
              <a:rPr lang="en-US" altLang="zh-TW" b="1" i="1" smtClean="0">
                <a:solidFill>
                  <a:srgbClr val="006600"/>
                </a:solidFill>
                <a:ea typeface="新細明體" pitchFamily="18" charset="-120"/>
              </a:rPr>
            </a:br>
            <a:r>
              <a:rPr lang="en-US" altLang="zh-TW" b="1" i="1" smtClean="0">
                <a:solidFill>
                  <a:srgbClr val="006600"/>
                </a:solidFill>
                <a:ea typeface="新細明體" pitchFamily="18" charset="-120"/>
              </a:rPr>
              <a:t>we give you </a:t>
            </a:r>
            <a:r>
              <a:rPr lang="en-US" altLang="zh-TW" b="1" i="1" smtClean="0">
                <a:solidFill>
                  <a:srgbClr val="003300"/>
                </a:solidFill>
                <a:ea typeface="新細明體" pitchFamily="18" charset="-120"/>
              </a:rPr>
              <a:t>now</a:t>
            </a:r>
            <a:r>
              <a:rPr lang="en-US" altLang="zh-TW" b="1" i="1" smtClean="0">
                <a:solidFill>
                  <a:srgbClr val="006600"/>
                </a:solidFill>
                <a:ea typeface="新細明體" pitchFamily="18" charset="-120"/>
              </a:rPr>
              <a:t> all thanks </a:t>
            </a:r>
            <a:br>
              <a:rPr lang="en-US" altLang="zh-TW" b="1" i="1" smtClean="0">
                <a:solidFill>
                  <a:srgbClr val="006600"/>
                </a:solidFill>
                <a:ea typeface="新細明體" pitchFamily="18" charset="-120"/>
              </a:rPr>
            </a:br>
            <a:r>
              <a:rPr lang="en-US" altLang="zh-TW" b="1" i="1" smtClean="0">
                <a:solidFill>
                  <a:srgbClr val="006600"/>
                </a:solidFill>
                <a:ea typeface="新細明體" pitchFamily="18" charset="-120"/>
              </a:rPr>
              <a:t>and praise!</a:t>
            </a:r>
            <a:br>
              <a:rPr lang="en-US" altLang="zh-TW" b="1" i="1" smtClean="0">
                <a:solidFill>
                  <a:srgbClr val="006600"/>
                </a:solidFill>
                <a:ea typeface="新細明體" pitchFamily="18" charset="-120"/>
              </a:rPr>
            </a:br>
            <a:r>
              <a:rPr lang="en-US" altLang="zh-TW" i="1" smtClean="0">
                <a:solidFill>
                  <a:srgbClr val="60065A"/>
                </a:solidFill>
                <a:ea typeface="新細明體" pitchFamily="18" charset="-120"/>
              </a:rPr>
              <a:t/>
            </a:r>
            <a:br>
              <a:rPr lang="en-US" altLang="zh-TW" i="1" smtClean="0">
                <a:solidFill>
                  <a:srgbClr val="60065A"/>
                </a:solidFill>
                <a:ea typeface="新細明體" pitchFamily="18" charset="-120"/>
              </a:rPr>
            </a:br>
            <a:r>
              <a:rPr lang="en-US" altLang="zh-TW" i="1" smtClean="0"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16363</TotalTime>
  <Words>125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新細明體</vt:lpstr>
      <vt:lpstr>Arial</vt:lpstr>
      <vt:lpstr>全真楷書</vt:lpstr>
      <vt:lpstr>預設簡報設計</vt:lpstr>
      <vt:lpstr>1_Default Design</vt:lpstr>
      <vt:lpstr>獻詩   “All Thanks and Praise / ” FPCOC聖歌隊</vt:lpstr>
      <vt:lpstr>All thanks and   Praise  </vt:lpstr>
      <vt:lpstr>All thanks and praise,  Lord, be given unto you. All glory this day in the things  that we say and do.        </vt:lpstr>
      <vt:lpstr>PowerPoint Presentation</vt:lpstr>
      <vt:lpstr>So come let us sing a song to the Lord,  a song of glory and praise.   Oh come let us  serve Him with  hearts full of joy,  giving thanks  to Him this day.    </vt:lpstr>
      <vt:lpstr>All thanks and praise,  Lord, be given unto you.   All glory this day in the things that we say and do.         </vt:lpstr>
      <vt:lpstr>PowerPoint Presentation</vt:lpstr>
      <vt:lpstr>Lord,  we give you now all thanks  and praise!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柑縣台灣基督長老教會 主日禮拜講道綱要 主後2005年2月27日 孫武夫牧師主理 講題:『信仰的昇華』 經節: 約翰福音3:11~15</dc:title>
  <dc:creator>Alan Lin</dc:creator>
  <cp:lastModifiedBy>Jonathan</cp:lastModifiedBy>
  <cp:revision>895</cp:revision>
  <dcterms:created xsi:type="dcterms:W3CDTF">2005-02-27T07:43:32Z</dcterms:created>
  <dcterms:modified xsi:type="dcterms:W3CDTF">2015-12-06T05:14:23Z</dcterms:modified>
</cp:coreProperties>
</file>