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3378" r:id="rId1"/>
  </p:sldMasterIdLst>
  <p:notesMasterIdLst>
    <p:notesMasterId r:id="rId8"/>
  </p:notesMasterIdLst>
  <p:handoutMasterIdLst>
    <p:handoutMasterId r:id="rId9"/>
  </p:handoutMasterIdLst>
  <p:sldIdLst>
    <p:sldId id="5153" r:id="rId2"/>
    <p:sldId id="5154" r:id="rId3"/>
    <p:sldId id="5155" r:id="rId4"/>
    <p:sldId id="5156" r:id="rId5"/>
    <p:sldId id="5157" r:id="rId6"/>
    <p:sldId id="5158" r:id="rId7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00"/>
    <a:srgbClr val="000066"/>
    <a:srgbClr val="100010"/>
    <a:srgbClr val="660066"/>
    <a:srgbClr val="9E7800"/>
    <a:srgbClr val="3A2C00"/>
    <a:srgbClr val="660033"/>
    <a:srgbClr val="CC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03C3D39-1A47-48F4-BEF0-A9D8F0B51988}" type="slidenum">
              <a:rPr lang="en-US" altLang="zh-TW">
                <a:solidFill>
                  <a:srgbClr val="00000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A25D-E79E-4A56-9427-863F13C33BDD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EB37-6106-4791-84B1-F2A38D5B182F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C00C-C43D-40B6-BBBD-2111924B3039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2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D6A17-121D-4D91-822A-A2022BD2E679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4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264D-85CB-4D57-A3E7-B677FF148D33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3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C808-DBE9-4204-898E-6F7971B4F210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5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8BF2-21A8-4E5C-956E-1BBC9A25F91D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0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1F5B-7075-498F-BBDC-6ECAA6BBDF89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0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29A7-BB68-4643-A86F-831008271126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4072-5A58-4850-B1D8-E5A2217FBA2E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5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A832-EFAF-4836-A713-7911A9AB141E}" type="slidenum">
              <a:rPr lang="en-US" altLang="zh-TW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4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>
                  <a:tint val="75000"/>
                </a:prstClr>
              </a:solidFill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93FC51-DCC5-44B9-B3EE-B3C990396F0C}" type="slidenum">
              <a:rPr lang="en-US" altLang="zh-TW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新細明體" pitchFamily="18" charset="-120"/>
              </a:rPr>
              <a:pPr>
                <a:defRPr/>
              </a:pPr>
              <a:t>‹#›</a:t>
            </a:fld>
            <a:endParaRPr lang="en-US" altLang="zh-TW">
              <a:solidFill>
                <a:prstClr val="black">
                  <a:tint val="75000"/>
                </a:prstClr>
              </a:solidFill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703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379" r:id="rId1"/>
    <p:sldLayoutId id="2147503380" r:id="rId2"/>
    <p:sldLayoutId id="2147503381" r:id="rId3"/>
    <p:sldLayoutId id="2147503382" r:id="rId4"/>
    <p:sldLayoutId id="2147503383" r:id="rId5"/>
    <p:sldLayoutId id="2147503384" r:id="rId6"/>
    <p:sldLayoutId id="2147503385" r:id="rId7"/>
    <p:sldLayoutId id="2147503386" r:id="rId8"/>
    <p:sldLayoutId id="2147503387" r:id="rId9"/>
    <p:sldLayoutId id="2147503388" r:id="rId10"/>
    <p:sldLayoutId id="2147503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225" y="981075"/>
            <a:ext cx="9109075" cy="11525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solidFill>
                  <a:schemeClr val="accent6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我心大歡喜我的嘴著吟詩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25" y="2784475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>
                <a:solidFill>
                  <a:srgbClr val="8064A2">
                    <a:lumMod val="10000"/>
                  </a:srgb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東區、柑泉團契 獻詩</a:t>
            </a:r>
            <a:endParaRPr lang="en-US" sz="3600" dirty="0">
              <a:solidFill>
                <a:srgbClr val="8064A2">
                  <a:lumMod val="10000"/>
                </a:srgbClr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2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6013" y="5949950"/>
            <a:ext cx="1677987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(1/5)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8128000" cy="4752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我心大歡喜我的嘴著吟詩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感謝上主至大仁義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佇日時謳咾佇冥時我感謝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按呢服事亦無夠額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endParaRPr lang="zh-TW" altLang="en-US" sz="58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9980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6013" y="5949950"/>
            <a:ext cx="1677987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(2/5)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8128000" cy="4752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我心所敬愛我至好的牧者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羊群踮祢遐攏無驚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青翠的草埔祢歡喜導阮去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互阮通及祢同歡喜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endParaRPr lang="zh-TW" altLang="en-US" sz="58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28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6013" y="5949950"/>
            <a:ext cx="1677987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(3/5)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8128000" cy="4752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曠野大沙埔我有時行迷路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彼時我心神真艱苦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雖然對敵來敢看輕閣恥笑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猶久主互我通求叫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endParaRPr lang="zh-TW" altLang="en-US" sz="58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913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6013" y="5949950"/>
            <a:ext cx="1677987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(4/5)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8128000" cy="4752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萬民著親近我的主我人君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聲音好聽面貌溫純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天使及世人同歡喜出大聲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謳咾我的主聖尊名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endParaRPr lang="zh-TW" altLang="en-US" sz="58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51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66013" y="5949950"/>
            <a:ext cx="1677987" cy="720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000" dirty="0" smtClean="0">
                <a:solidFill>
                  <a:schemeClr val="accent6">
                    <a:lumMod val="10000"/>
                  </a:schemeClr>
                </a:solidFill>
                <a:latin typeface="標楷體" pitchFamily="65" charset="-120"/>
                <a:ea typeface="標楷體" pitchFamily="65" charset="-120"/>
              </a:rPr>
              <a:t>(5/5)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908050"/>
            <a:ext cx="8128000" cy="4752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我心所欣慕大仁愛主耶穌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是祢疼我替我開路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真理及活命只有祢能賞賜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zh-TW" altLang="en-US" sz="5400" smtClean="0">
                <a:latin typeface="標楷體" pitchFamily="65" charset="-120"/>
                <a:ea typeface="標楷體" pitchFamily="65" charset="-120"/>
              </a:rPr>
              <a:t>我歡喜感謝祢久久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endParaRPr lang="zh-TW" altLang="en-US" sz="58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817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35103</TotalTime>
  <Words>226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2_Office Theme</vt:lpstr>
      <vt:lpstr>我心大歡喜我的嘴著吟詩</vt:lpstr>
      <vt:lpstr>(1/5)</vt:lpstr>
      <vt:lpstr>(2/5)</vt:lpstr>
      <vt:lpstr>(3/5)</vt:lpstr>
      <vt:lpstr>(4/5)</vt:lpstr>
      <vt:lpstr>(5/5)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3855</cp:revision>
  <dcterms:created xsi:type="dcterms:W3CDTF">2005-02-27T07:43:32Z</dcterms:created>
  <dcterms:modified xsi:type="dcterms:W3CDTF">2015-08-30T14:48:10Z</dcterms:modified>
</cp:coreProperties>
</file>