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654" r:id="rId1"/>
    <p:sldMasterId id="2147502666" r:id="rId2"/>
  </p:sldMasterIdLst>
  <p:notesMasterIdLst>
    <p:notesMasterId r:id="rId5"/>
  </p:notesMasterIdLst>
  <p:handoutMasterIdLst>
    <p:handoutMasterId r:id="rId6"/>
  </p:handoutMasterIdLst>
  <p:sldIdLst>
    <p:sldId id="4897" r:id="rId3"/>
    <p:sldId id="4898" r:id="rId4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E7800"/>
    <a:srgbClr val="3A2C00"/>
    <a:srgbClr val="660033"/>
    <a:srgbClr val="CC3300"/>
    <a:srgbClr val="000000"/>
    <a:srgbClr val="333399"/>
    <a:srgbClr val="000066"/>
    <a:srgbClr val="2F2B2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70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/>
                  <a:ea typeface="新細明體"/>
                  <a:cs typeface="Arial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defRPr/>
              </a:pPr>
              <a:endParaRPr lang="en-US">
                <a:latin typeface="Garamond"/>
                <a:ea typeface="新細明體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61 h 1906"/>
                <a:gd name="T4" fmla="*/ 6016 w 5740"/>
                <a:gd name="T5" fmla="*/ 661 h 1906"/>
                <a:gd name="T6" fmla="*/ 601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/>
                <a:ea typeface="新細明體"/>
                <a:cs typeface="Arial" pitchFamily="34" charset="0"/>
              </a:endParaRPr>
            </a:p>
          </p:txBody>
        </p:sp>
      </p:grpSp>
      <p:sp>
        <p:nvSpPr>
          <p:cNvPr id="7639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639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66B1-B373-491A-A728-9B8241F542AC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D2CE-1E3B-4657-AEE5-A8923775838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8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0137E-F85F-4ECD-B1EA-31456F68523D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B851D-4B2D-461F-B7AC-7C23A93DFAB0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2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5E075-C6E2-4DA7-9135-70BF75238FD5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CD36D-AF39-43E0-9926-0AAE50FF979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7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0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83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53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37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7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139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6A56C-929D-4634-882E-091E817FB6A1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9B8A6-9F13-4A86-B9BD-A0BFBA911B3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69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0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96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4632-9503-40B5-BABE-5C7D78F053B4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2/21/2015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4322-B9B7-4BE4-BFD2-B1CB8322B2E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5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7BA4-20B1-4F8E-8EC3-882B226C965F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023C7-F113-4E0D-B6B9-22C67D4A159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169D-6967-46C4-A572-65A2DAA6CFC3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60ED-D8CE-4190-BF37-718439D191D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B8CD1-5989-4AF9-A080-45046ED8131B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48023-45C4-42CB-92FC-144688C3516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83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145DE-CE07-426F-A6FA-51A7AD2524C7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FC40-3F20-48DE-A909-D5327995A5C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8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A2C4B-B17C-4D59-94B8-8FCB4DA1DFEC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4EB3-4E66-4CD8-8843-0F781A10BC1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2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D70D-3AF3-4D6A-B0A4-D5A1DBD62369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D9F8-A5AB-4159-8DE6-4E9AD54C837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9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E05C-F5CB-4B7D-A437-C4E9736A4A7A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693-72C6-479C-B97A-E2FF120986B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9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C15EEF83-16CF-4DD5-86E2-08ECD7582C1E}" type="datetimeFigureOut">
              <a:rPr lang="zh-TW" altLang="en-US">
                <a:solidFill>
                  <a:srgbClr val="FFFFFF"/>
                </a:solidFill>
              </a:rPr>
              <a:pPr>
                <a:defRPr/>
              </a:pPr>
              <a:t>2015/2/21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EAAF2E8-C0AC-4A19-AF3D-F3A73ED85AD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5368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28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7628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7628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/>
                  <a:ea typeface="新細明體"/>
                  <a:cs typeface="Arial" pitchFamily="34" charset="0"/>
                </a:endParaRPr>
              </a:p>
            </p:txBody>
          </p:sp>
          <p:sp>
            <p:nvSpPr>
              <p:cNvPr id="7628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05000"/>
                  </a:lnSpc>
                  <a:defRPr/>
                </a:pPr>
                <a:endParaRPr lang="en-US">
                  <a:latin typeface="Garamond"/>
                  <a:ea typeface="新細明體"/>
                </a:endParaRPr>
              </a:p>
            </p:txBody>
          </p:sp>
        </p:grpSp>
        <p:sp>
          <p:nvSpPr>
            <p:cNvPr id="7628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defRPr/>
              </a:pPr>
              <a:endParaRPr lang="en-US">
                <a:latin typeface="Garamond"/>
                <a:ea typeface="新細明體"/>
              </a:endParaRPr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61 h 1906"/>
                <a:gd name="T4" fmla="*/ 6016 w 5740"/>
                <a:gd name="T5" fmla="*/ 661 h 1906"/>
                <a:gd name="T6" fmla="*/ 601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/>
                <a:ea typeface="新細明體"/>
                <a:cs typeface="Arial" pitchFamily="34" charset="0"/>
              </a:endParaRPr>
            </a:p>
          </p:txBody>
        </p:sp>
      </p:grpSp>
      <p:sp>
        <p:nvSpPr>
          <p:cNvPr id="7628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628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628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2521472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655" r:id="rId1"/>
    <p:sldLayoutId id="2147502656" r:id="rId2"/>
    <p:sldLayoutId id="2147502657" r:id="rId3"/>
    <p:sldLayoutId id="2147502658" r:id="rId4"/>
    <p:sldLayoutId id="2147502659" r:id="rId5"/>
    <p:sldLayoutId id="2147502660" r:id="rId6"/>
    <p:sldLayoutId id="2147502661" r:id="rId7"/>
    <p:sldLayoutId id="2147502662" r:id="rId8"/>
    <p:sldLayoutId id="2147502663" r:id="rId9"/>
    <p:sldLayoutId id="2147502664" r:id="rId10"/>
    <p:sldLayoutId id="214750266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5EEF83-16CF-4DD5-86E2-08ECD7582C1E}" type="datetimeFigureOut">
              <a:rPr kumimoji="0" lang="zh-TW" altLang="en-US" smtClean="0">
                <a:solidFill>
                  <a:srgbClr val="FFFFFF"/>
                </a:solidFill>
                <a:latin typeface="Calibri"/>
                <a:ea typeface="新細明體"/>
              </a:rPr>
              <a:pPr>
                <a:defRPr/>
              </a:pPr>
              <a:t>2015/2/21</a:t>
            </a:fld>
            <a:endParaRPr kumimoji="0" lang="en-US" altLang="zh-TW">
              <a:solidFill>
                <a:srgbClr val="FFFFFF"/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kumimoji="0" lang="en-US" altLang="zh-TW">
              <a:solidFill>
                <a:srgbClr val="FFFFFF"/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AAF2E8-C0AC-4A19-AF3D-F3A73ED85ADF}" type="slidenum">
              <a:rPr kumimoji="0" lang="en-US" altLang="zh-TW" smtClean="0">
                <a:solidFill>
                  <a:srgbClr val="FFFFFF"/>
                </a:solidFill>
                <a:latin typeface="Calibri"/>
                <a:ea typeface="新細明體"/>
              </a:rPr>
              <a:pPr>
                <a:defRPr/>
              </a:pPr>
              <a:t>‹#›</a:t>
            </a:fld>
            <a:endParaRPr kumimoji="0" lang="en-US" altLang="zh-TW">
              <a:solidFill>
                <a:srgbClr val="FFFFFF"/>
              </a:solidFill>
              <a:latin typeface="Calibri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5550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667" r:id="rId1"/>
    <p:sldLayoutId id="2147502668" r:id="rId2"/>
    <p:sldLayoutId id="2147502669" r:id="rId3"/>
    <p:sldLayoutId id="2147502670" r:id="rId4"/>
    <p:sldLayoutId id="2147502671" r:id="rId5"/>
    <p:sldLayoutId id="2147502672" r:id="rId6"/>
    <p:sldLayoutId id="2147502673" r:id="rId7"/>
    <p:sldLayoutId id="2147502674" r:id="rId8"/>
    <p:sldLayoutId id="2147502675" r:id="rId9"/>
    <p:sldLayoutId id="2147502676" r:id="rId10"/>
    <p:sldLayoutId id="2147502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711" y="-1"/>
            <a:ext cx="9396452" cy="7003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00314" y="1295400"/>
            <a:ext cx="8443686" cy="1920875"/>
          </a:xfrm>
        </p:spPr>
        <p:txBody>
          <a:bodyPr/>
          <a:lstStyle/>
          <a:p>
            <a:r>
              <a:rPr lang="en-US" altLang="zh-TW" sz="3200" dirty="0" smtClean="0">
                <a:solidFill>
                  <a:srgbClr val="FFC000"/>
                </a:solidFill>
              </a:rPr>
              <a:t/>
            </a:r>
            <a:br>
              <a:rPr lang="en-US" altLang="zh-TW" sz="3200" dirty="0" smtClean="0">
                <a:solidFill>
                  <a:srgbClr val="FFC000"/>
                </a:solidFill>
              </a:rPr>
            </a:br>
            <a:r>
              <a:rPr lang="zh-TW" altLang="en-US" sz="5400" b="0" dirty="0" smtClean="0">
                <a:solidFill>
                  <a:srgbClr val="002060"/>
                </a:solidFill>
                <a:effectLst/>
                <a:latin typeface="DFKai-SB" pitchFamily="65" charset="-120"/>
                <a:ea typeface="DFKai-SB" pitchFamily="65" charset="-120"/>
              </a:rPr>
              <a:t>開你心門 互</a:t>
            </a:r>
            <a:r>
              <a:rPr lang="zh-TW" altLang="en-US" sz="5400" b="0" dirty="0">
                <a:solidFill>
                  <a:srgbClr val="002060"/>
                </a:solidFill>
                <a:effectLst/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5400" b="0" dirty="0" smtClean="0">
                <a:solidFill>
                  <a:srgbClr val="002060"/>
                </a:solidFill>
                <a:effectLst/>
                <a:latin typeface="DFKai-SB" pitchFamily="65" charset="-120"/>
                <a:ea typeface="DFKai-SB" pitchFamily="65" charset="-120"/>
              </a:rPr>
              <a:t>導路</a:t>
            </a:r>
            <a:r>
              <a:rPr lang="en-US" sz="5400" b="0" dirty="0" smtClean="0">
                <a:solidFill>
                  <a:srgbClr val="002060"/>
                </a:solidFill>
                <a:effectLst/>
                <a:latin typeface="DFKai-SB" pitchFamily="65" charset="-120"/>
                <a:ea typeface="DFKai-SB" pitchFamily="65" charset="-120"/>
              </a:rPr>
              <a:t/>
            </a:r>
            <a:br>
              <a:rPr lang="en-US" sz="5400" b="0" dirty="0" smtClean="0">
                <a:solidFill>
                  <a:srgbClr val="002060"/>
                </a:solidFill>
                <a:effectLst/>
                <a:latin typeface="DFKai-SB" pitchFamily="65" charset="-120"/>
                <a:ea typeface="DFKai-SB" pitchFamily="65" charset="-120"/>
              </a:rPr>
            </a:br>
            <a:endParaRPr lang="en-US" sz="5400" b="0" dirty="0">
              <a:solidFill>
                <a:srgbClr val="002060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914400" y="3006270"/>
            <a:ext cx="8229600" cy="990600"/>
          </a:xfrm>
        </p:spPr>
        <p:txBody>
          <a:bodyPr/>
          <a:lstStyle/>
          <a:p>
            <a:r>
              <a:rPr lang="zh-TW" altLang="en-US" sz="4000" dirty="0">
                <a:solidFill>
                  <a:schemeClr val="bg1">
                    <a:lumMod val="75000"/>
                  </a:schemeClr>
                </a:solidFill>
                <a:effectLst/>
                <a:latin typeface="DFKai-SB" pitchFamily="65" charset="-120"/>
                <a:ea typeface="DFKai-SB" pitchFamily="65" charset="-120"/>
              </a:rPr>
              <a:t>北區查經班</a:t>
            </a:r>
            <a:endParaRPr lang="en-US" sz="4000" dirty="0">
              <a:solidFill>
                <a:schemeClr val="bg1">
                  <a:lumMod val="75000"/>
                </a:schemeClr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56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0500" y="152400"/>
            <a:ext cx="8763000" cy="655320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開</a:t>
            </a: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你的心門 互主來導路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開你的心</a:t>
            </a:r>
            <a:r>
              <a:rPr lang="zh-TW" altLang="en-US" sz="4800" b="1" dirty="0" smtClean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門 主</a:t>
            </a: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會看顧安慰保護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主輕輕啲叩你的心門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開你心門 互主來導路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主受釘痛苦的雙手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為咱擔當一切困苦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至好朋友就是耶穌</a:t>
            </a:r>
            <a:b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開你心</a:t>
            </a:r>
            <a:r>
              <a:rPr lang="zh-TW" altLang="en-US" sz="4800" b="1" dirty="0" smtClean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門 互</a:t>
            </a:r>
            <a:r>
              <a:rPr lang="zh-TW" altLang="en-US" sz="4800" b="1" dirty="0">
                <a:solidFill>
                  <a:srgbClr val="00133A"/>
                </a:solidFill>
                <a:latin typeface="DFKai-SB" pitchFamily="65" charset="-120"/>
                <a:ea typeface="DFKai-SB" pitchFamily="65" charset="-120"/>
              </a:rPr>
              <a:t>主來導路</a:t>
            </a:r>
            <a:endParaRPr lang="zh-TW" altLang="en-US" sz="4800" b="1" dirty="0" smtClean="0">
              <a:solidFill>
                <a:srgbClr val="00133A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86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34231</TotalTime>
  <Words>15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1_Stream</vt:lpstr>
      <vt:lpstr>1_Office Theme</vt:lpstr>
      <vt:lpstr> 開你心門 互主導路 </vt:lpstr>
      <vt:lpstr>開你的心門 互主來導路 開你的心門 主會看顧安慰保護 主輕輕啲叩你的心門 開你心門 互主來導路 主受釘痛苦的雙手 為咱擔當一切困苦 至好朋友就是耶穌 開你心門 互主來導路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3751</cp:revision>
  <dcterms:created xsi:type="dcterms:W3CDTF">2005-02-27T07:43:32Z</dcterms:created>
  <dcterms:modified xsi:type="dcterms:W3CDTF">2015-02-22T04:12:56Z</dcterms:modified>
</cp:coreProperties>
</file>