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theme/theme3.xml" ContentType="application/vnd.openxmlformats-officedocument.theme+xml"/>
  <Override PartName="/ppt/slideLayouts/slideLayout14.xml" ContentType="application/vnd.openxmlformats-officedocument.presentationml.slideLayout+xml"/>
  <Override PartName="/ppt/theme/theme4.xml" ContentType="application/vnd.openxmlformats-officedocument.theme+xml"/>
  <Override PartName="/ppt/slideLayouts/slideLayout15.xml" ContentType="application/vnd.openxmlformats-officedocument.presentationml.slideLayout+xml"/>
  <Override PartName="/ppt/theme/theme5.xml" ContentType="application/vnd.openxmlformats-officedocument.theme+xml"/>
  <Override PartName="/ppt/slideLayouts/slideLayout16.xml" ContentType="application/vnd.openxmlformats-officedocument.presentationml.slideLayout+xml"/>
  <Override PartName="/ppt/theme/theme6.xml" ContentType="application/vnd.openxmlformats-officedocument.theme+xml"/>
  <Override PartName="/ppt/slideLayouts/slideLayout17.xml" ContentType="application/vnd.openxmlformats-officedocument.presentationml.slideLayout+xml"/>
  <Override PartName="/ppt/theme/theme7.xml" ContentType="application/vnd.openxmlformats-officedocument.theme+xml"/>
  <Override PartName="/ppt/slideLayouts/slideLayout18.xml" ContentType="application/vnd.openxmlformats-officedocument.presentationml.slideLayout+xml"/>
  <Override PartName="/ppt/theme/theme8.xml" ContentType="application/vnd.openxmlformats-officedocument.theme+xml"/>
  <Override PartName="/ppt/slideLayouts/slideLayout19.xml" ContentType="application/vnd.openxmlformats-officedocument.presentationml.slideLayout+xml"/>
  <Override PartName="/ppt/theme/theme9.xml" ContentType="application/vnd.openxmlformats-officedocument.theme+xml"/>
  <Override PartName="/ppt/slideLayouts/slideLayout20.xml" ContentType="application/vnd.openxmlformats-officedocument.presentationml.slideLayout+xml"/>
  <Override PartName="/ppt/theme/theme10.xml" ContentType="application/vnd.openxmlformats-officedocument.theme+xml"/>
  <Override PartName="/ppt/slideLayouts/slideLayout21.xml" ContentType="application/vnd.openxmlformats-officedocument.presentationml.slideLayout+xml"/>
  <Override PartName="/ppt/theme/theme11.xml" ContentType="application/vnd.openxmlformats-officedocument.theme+xml"/>
  <Override PartName="/ppt/slideLayouts/slideLayout22.xml" ContentType="application/vnd.openxmlformats-officedocument.presentationml.slideLayout+xml"/>
  <Override PartName="/ppt/theme/theme1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62" r:id="rId3"/>
    <p:sldMasterId id="2147483664" r:id="rId4"/>
    <p:sldMasterId id="2147483666" r:id="rId5"/>
    <p:sldMasterId id="2147483668" r:id="rId6"/>
    <p:sldMasterId id="2147483670" r:id="rId7"/>
    <p:sldMasterId id="2147483672" r:id="rId8"/>
    <p:sldMasterId id="2147483674" r:id="rId9"/>
    <p:sldMasterId id="2147483676" r:id="rId10"/>
    <p:sldMasterId id="2147483678" r:id="rId11"/>
    <p:sldMasterId id="2147483680" r:id="rId12"/>
  </p:sldMasterIdLst>
  <p:sldIdLst>
    <p:sldId id="256" r:id="rId13"/>
    <p:sldId id="257" r:id="rId14"/>
    <p:sldId id="258" r:id="rId15"/>
    <p:sldId id="261" r:id="rId16"/>
    <p:sldId id="259" r:id="rId17"/>
    <p:sldId id="260" r:id="rId18"/>
    <p:sldId id="262" r:id="rId19"/>
    <p:sldId id="263" r:id="rId20"/>
    <p:sldId id="264" r:id="rId21"/>
    <p:sldId id="265" r:id="rId22"/>
    <p:sldId id="266" r:id="rId23"/>
    <p:sldId id="267" r:id="rId24"/>
    <p:sldId id="268" r:id="rId25"/>
    <p:sldId id="269" r:id="rId26"/>
    <p:sldId id="270" r:id="rId27"/>
    <p:sldId id="271" r:id="rId28"/>
    <p:sldId id="272"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0" d="100"/>
          <a:sy n="60" d="100"/>
        </p:scale>
        <p:origin x="-96" y="-2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xml"/><Relationship Id="rId18" Type="http://schemas.openxmlformats.org/officeDocument/2006/relationships/slide" Target="slides/slide6.xml"/><Relationship Id="rId26"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slide" Target="slides/slide9.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5.xml"/><Relationship Id="rId25" Type="http://schemas.openxmlformats.org/officeDocument/2006/relationships/slide" Target="slides/slide1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4.xml"/><Relationship Id="rId20" Type="http://schemas.openxmlformats.org/officeDocument/2006/relationships/slide" Target="slides/slide8.xml"/><Relationship Id="rId29"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slide" Target="slides/slide12.xml"/><Relationship Id="rId32"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3.xml"/><Relationship Id="rId23" Type="http://schemas.openxmlformats.org/officeDocument/2006/relationships/slide" Target="slides/slide11.xml"/><Relationship Id="rId28" Type="http://schemas.openxmlformats.org/officeDocument/2006/relationships/slide" Target="slides/slide16.xml"/><Relationship Id="rId10" Type="http://schemas.openxmlformats.org/officeDocument/2006/relationships/slideMaster" Target="slideMasters/slideMaster10.xml"/><Relationship Id="rId19" Type="http://schemas.openxmlformats.org/officeDocument/2006/relationships/slide" Target="slides/slide7.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2.xml"/><Relationship Id="rId22" Type="http://schemas.openxmlformats.org/officeDocument/2006/relationships/slide" Target="slides/slide10.xml"/><Relationship Id="rId27" Type="http://schemas.openxmlformats.org/officeDocument/2006/relationships/slide" Target="slides/slide15.xml"/><Relationship Id="rId30" Type="http://schemas.openxmlformats.org/officeDocument/2006/relationships/presProps" Target="presProps.xml"/><Relationship Id="rId8" Type="http://schemas.openxmlformats.org/officeDocument/2006/relationships/slideMaster" Target="slideMasters/slideMaster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F29539E-E4F7-464F-94BF-4C3893D95D41}" type="datetimeFigureOut">
              <a:rPr lang="en-US" smtClean="0"/>
              <a:t>12/21/2014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A16116-55BF-45B7-872A-4A680B75288E}" type="slidenum">
              <a:rPr lang="en-US" smtClean="0"/>
              <a:t>‹#›</a:t>
            </a:fld>
            <a:endParaRPr lang="en-US"/>
          </a:p>
        </p:txBody>
      </p:sp>
    </p:spTree>
    <p:extLst>
      <p:ext uri="{BB962C8B-B14F-4D97-AF65-F5344CB8AC3E}">
        <p14:creationId xmlns:p14="http://schemas.microsoft.com/office/powerpoint/2010/main" val="28056481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29539E-E4F7-464F-94BF-4C3893D95D41}" type="datetimeFigureOut">
              <a:rPr lang="en-US" smtClean="0"/>
              <a:t>12/21/2014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A16116-55BF-45B7-872A-4A680B75288E}" type="slidenum">
              <a:rPr lang="en-US" smtClean="0"/>
              <a:t>‹#›</a:t>
            </a:fld>
            <a:endParaRPr lang="en-US"/>
          </a:p>
        </p:txBody>
      </p:sp>
    </p:spTree>
    <p:extLst>
      <p:ext uri="{BB962C8B-B14F-4D97-AF65-F5344CB8AC3E}">
        <p14:creationId xmlns:p14="http://schemas.microsoft.com/office/powerpoint/2010/main" val="18269720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29539E-E4F7-464F-94BF-4C3893D95D41}" type="datetimeFigureOut">
              <a:rPr lang="en-US" smtClean="0"/>
              <a:t>12/21/2014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A16116-55BF-45B7-872A-4A680B75288E}" type="slidenum">
              <a:rPr lang="en-US" smtClean="0"/>
              <a:t>‹#›</a:t>
            </a:fld>
            <a:endParaRPr lang="en-US"/>
          </a:p>
        </p:txBody>
      </p:sp>
    </p:spTree>
    <p:extLst>
      <p:ext uri="{BB962C8B-B14F-4D97-AF65-F5344CB8AC3E}">
        <p14:creationId xmlns:p14="http://schemas.microsoft.com/office/powerpoint/2010/main" val="22129984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36E0791-92AF-4ABF-A29B-244A067B2530}" type="datetimeFigureOut">
              <a:rPr lang="en-US" smtClean="0">
                <a:solidFill>
                  <a:prstClr val="black">
                    <a:tint val="75000"/>
                  </a:prstClr>
                </a:solidFill>
              </a:rPr>
              <a:pPr/>
              <a:t>12/21/2014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11A4447-4CD0-43A2-A414-16D593D920B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8379554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6E0791-92AF-4ABF-A29B-244A067B2530}" type="datetimeFigureOut">
              <a:rPr lang="en-US" smtClean="0">
                <a:solidFill>
                  <a:prstClr val="black">
                    <a:tint val="75000"/>
                  </a:prstClr>
                </a:solidFill>
              </a:rPr>
              <a:pPr/>
              <a:t>12/21/2014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611A4447-4CD0-43A2-A414-16D593D920B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5264770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6E0791-92AF-4ABF-A29B-244A067B2530}" type="datetimeFigureOut">
              <a:rPr lang="en-US" smtClean="0">
                <a:solidFill>
                  <a:prstClr val="black">
                    <a:tint val="75000"/>
                  </a:prstClr>
                </a:solidFill>
              </a:rPr>
              <a:pPr/>
              <a:t>12/21/2014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11A4447-4CD0-43A2-A414-16D593D920B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765622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6E0791-92AF-4ABF-A29B-244A067B2530}" type="datetimeFigureOut">
              <a:rPr lang="en-US" smtClean="0">
                <a:solidFill>
                  <a:prstClr val="black">
                    <a:tint val="75000"/>
                  </a:prstClr>
                </a:solidFill>
              </a:rPr>
              <a:pPr/>
              <a:t>12/21/2014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11A4447-4CD0-43A2-A414-16D593D920B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7656220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36E0791-92AF-4ABF-A29B-244A067B2530}" type="datetimeFigureOut">
              <a:rPr lang="en-US" smtClean="0">
                <a:solidFill>
                  <a:prstClr val="black">
                    <a:tint val="75000"/>
                  </a:prstClr>
                </a:solidFill>
              </a:rPr>
              <a:pPr/>
              <a:t>12/21/2014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611A4447-4CD0-43A2-A414-16D593D920B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765622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17507ED-BE36-466A-A668-4C32EEC4AE16}" type="datetimeFigureOut">
              <a:rPr lang="en-US" smtClean="0">
                <a:solidFill>
                  <a:prstClr val="black">
                    <a:tint val="75000"/>
                  </a:prstClr>
                </a:solidFill>
              </a:rPr>
              <a:pPr/>
              <a:t>12/21/2014</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8626B1E-D015-486B-B2AE-F7BE198D757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1744706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7507ED-BE36-466A-A668-4C32EEC4AE16}" type="datetimeFigureOut">
              <a:rPr lang="en-US" smtClean="0">
                <a:solidFill>
                  <a:prstClr val="black">
                    <a:tint val="75000"/>
                  </a:prstClr>
                </a:solidFill>
              </a:rPr>
              <a:pPr/>
              <a:t>12/21/2014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8626B1E-D015-486B-B2AE-F7BE198D757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7809249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7507ED-BE36-466A-A668-4C32EEC4AE16}" type="datetimeFigureOut">
              <a:rPr lang="en-US" smtClean="0">
                <a:solidFill>
                  <a:prstClr val="black">
                    <a:tint val="75000"/>
                  </a:prstClr>
                </a:solidFill>
              </a:rPr>
              <a:pPr/>
              <a:t>12/21/2014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8626B1E-D015-486B-B2AE-F7BE198D757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780924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F29539E-E4F7-464F-94BF-4C3893D95D41}" type="datetimeFigureOut">
              <a:rPr lang="en-US" smtClean="0"/>
              <a:t>12/21/2014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A16116-55BF-45B7-872A-4A680B75288E}" type="slidenum">
              <a:rPr lang="en-US" smtClean="0"/>
              <a:t>‹#›</a:t>
            </a:fld>
            <a:endParaRPr lang="en-US"/>
          </a:p>
        </p:txBody>
      </p:sp>
    </p:spTree>
    <p:extLst>
      <p:ext uri="{BB962C8B-B14F-4D97-AF65-F5344CB8AC3E}">
        <p14:creationId xmlns:p14="http://schemas.microsoft.com/office/powerpoint/2010/main" val="21153702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7507ED-BE36-466A-A668-4C32EEC4AE16}" type="datetimeFigureOut">
              <a:rPr lang="en-US" smtClean="0">
                <a:solidFill>
                  <a:prstClr val="black">
                    <a:tint val="75000"/>
                  </a:prstClr>
                </a:solidFill>
              </a:rPr>
              <a:pPr/>
              <a:t>12/21/2014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8626B1E-D015-486B-B2AE-F7BE198D757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7809249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7507ED-BE36-466A-A668-4C32EEC4AE16}" type="datetimeFigureOut">
              <a:rPr lang="en-US" smtClean="0">
                <a:solidFill>
                  <a:prstClr val="black">
                    <a:tint val="75000"/>
                  </a:prstClr>
                </a:solidFill>
              </a:rPr>
              <a:pPr/>
              <a:t>12/21/2014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8626B1E-D015-486B-B2AE-F7BE198D757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780924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7507ED-BE36-466A-A668-4C32EEC4AE16}" type="datetimeFigureOut">
              <a:rPr lang="en-US" smtClean="0">
                <a:solidFill>
                  <a:prstClr val="black">
                    <a:tint val="75000"/>
                  </a:prstClr>
                </a:solidFill>
              </a:rPr>
              <a:pPr/>
              <a:t>12/21/2014</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8626B1E-D015-486B-B2AE-F7BE198D757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780924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F29539E-E4F7-464F-94BF-4C3893D95D41}" type="datetimeFigureOut">
              <a:rPr lang="en-US" smtClean="0"/>
              <a:t>12/21/2014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EA16116-55BF-45B7-872A-4A680B75288E}" type="slidenum">
              <a:rPr lang="en-US" smtClean="0"/>
              <a:t>‹#›</a:t>
            </a:fld>
            <a:endParaRPr lang="en-US"/>
          </a:p>
        </p:txBody>
      </p:sp>
    </p:spTree>
    <p:extLst>
      <p:ext uri="{BB962C8B-B14F-4D97-AF65-F5344CB8AC3E}">
        <p14:creationId xmlns:p14="http://schemas.microsoft.com/office/powerpoint/2010/main" val="19128775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F29539E-E4F7-464F-94BF-4C3893D95D41}" type="datetimeFigureOut">
              <a:rPr lang="en-US" smtClean="0"/>
              <a:t>12/21/2014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A16116-55BF-45B7-872A-4A680B75288E}" type="slidenum">
              <a:rPr lang="en-US" smtClean="0"/>
              <a:t>‹#›</a:t>
            </a:fld>
            <a:endParaRPr lang="en-US"/>
          </a:p>
        </p:txBody>
      </p:sp>
    </p:spTree>
    <p:extLst>
      <p:ext uri="{BB962C8B-B14F-4D97-AF65-F5344CB8AC3E}">
        <p14:creationId xmlns:p14="http://schemas.microsoft.com/office/powerpoint/2010/main" val="32241337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F29539E-E4F7-464F-94BF-4C3893D95D41}" type="datetimeFigureOut">
              <a:rPr lang="en-US" smtClean="0"/>
              <a:t>12/21/2014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EA16116-55BF-45B7-872A-4A680B75288E}" type="slidenum">
              <a:rPr lang="en-US" smtClean="0"/>
              <a:t>‹#›</a:t>
            </a:fld>
            <a:endParaRPr lang="en-US"/>
          </a:p>
        </p:txBody>
      </p:sp>
    </p:spTree>
    <p:extLst>
      <p:ext uri="{BB962C8B-B14F-4D97-AF65-F5344CB8AC3E}">
        <p14:creationId xmlns:p14="http://schemas.microsoft.com/office/powerpoint/2010/main" val="31172963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F29539E-E4F7-464F-94BF-4C3893D95D41}" type="datetimeFigureOut">
              <a:rPr lang="en-US" smtClean="0"/>
              <a:t>12/21/2014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EA16116-55BF-45B7-872A-4A680B75288E}" type="slidenum">
              <a:rPr lang="en-US" smtClean="0"/>
              <a:t>‹#›</a:t>
            </a:fld>
            <a:endParaRPr lang="en-US"/>
          </a:p>
        </p:txBody>
      </p:sp>
    </p:spTree>
    <p:extLst>
      <p:ext uri="{BB962C8B-B14F-4D97-AF65-F5344CB8AC3E}">
        <p14:creationId xmlns:p14="http://schemas.microsoft.com/office/powerpoint/2010/main" val="39218939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29539E-E4F7-464F-94BF-4C3893D95D41}" type="datetimeFigureOut">
              <a:rPr lang="en-US" smtClean="0"/>
              <a:t>12/21/2014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EA16116-55BF-45B7-872A-4A680B75288E}" type="slidenum">
              <a:rPr lang="en-US" smtClean="0"/>
              <a:t>‹#›</a:t>
            </a:fld>
            <a:endParaRPr lang="en-US"/>
          </a:p>
        </p:txBody>
      </p:sp>
    </p:spTree>
    <p:extLst>
      <p:ext uri="{BB962C8B-B14F-4D97-AF65-F5344CB8AC3E}">
        <p14:creationId xmlns:p14="http://schemas.microsoft.com/office/powerpoint/2010/main" val="2242510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29539E-E4F7-464F-94BF-4C3893D95D41}" type="datetimeFigureOut">
              <a:rPr lang="en-US" smtClean="0"/>
              <a:t>12/21/2014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A16116-55BF-45B7-872A-4A680B75288E}" type="slidenum">
              <a:rPr lang="en-US" smtClean="0"/>
              <a:t>‹#›</a:t>
            </a:fld>
            <a:endParaRPr lang="en-US"/>
          </a:p>
        </p:txBody>
      </p:sp>
    </p:spTree>
    <p:extLst>
      <p:ext uri="{BB962C8B-B14F-4D97-AF65-F5344CB8AC3E}">
        <p14:creationId xmlns:p14="http://schemas.microsoft.com/office/powerpoint/2010/main" val="2702712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F29539E-E4F7-464F-94BF-4C3893D95D41}" type="datetimeFigureOut">
              <a:rPr lang="en-US" smtClean="0"/>
              <a:t>12/21/2014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EA16116-55BF-45B7-872A-4A680B75288E}" type="slidenum">
              <a:rPr lang="en-US" smtClean="0"/>
              <a:t>‹#›</a:t>
            </a:fld>
            <a:endParaRPr lang="en-US"/>
          </a:p>
        </p:txBody>
      </p:sp>
    </p:spTree>
    <p:extLst>
      <p:ext uri="{BB962C8B-B14F-4D97-AF65-F5344CB8AC3E}">
        <p14:creationId xmlns:p14="http://schemas.microsoft.com/office/powerpoint/2010/main" val="3039418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2" Type="http://schemas.openxmlformats.org/officeDocument/2006/relationships/theme" Target="../theme/theme10.xml"/><Relationship Id="rId1" Type="http://schemas.openxmlformats.org/officeDocument/2006/relationships/slideLayout" Target="../slideLayouts/slideLayout20.xml"/></Relationships>
</file>

<file path=ppt/slideMasters/_rels/slideMaster11.xml.rels><?xml version="1.0" encoding="UTF-8" standalone="yes"?>
<Relationships xmlns="http://schemas.openxmlformats.org/package/2006/relationships"><Relationship Id="rId2" Type="http://schemas.openxmlformats.org/officeDocument/2006/relationships/theme" Target="../theme/theme11.xml"/><Relationship Id="rId1" Type="http://schemas.openxmlformats.org/officeDocument/2006/relationships/slideLayout" Target="../slideLayouts/slideLayout21.xml"/></Relationships>
</file>

<file path=ppt/slideMasters/_rels/slideMaster12.xml.rels><?xml version="1.0" encoding="UTF-8" standalone="yes"?>
<Relationships xmlns="http://schemas.openxmlformats.org/package/2006/relationships"><Relationship Id="rId2" Type="http://schemas.openxmlformats.org/officeDocument/2006/relationships/theme" Target="../theme/theme12.xml"/><Relationship Id="rId1" Type="http://schemas.openxmlformats.org/officeDocument/2006/relationships/slideLayout" Target="../slideLayouts/slideLayout22.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13.xml"/></Relationships>
</file>

<file path=ppt/slideMasters/_rels/slideMaster4.xml.rels><?xml version="1.0" encoding="UTF-8" standalone="yes"?>
<Relationships xmlns="http://schemas.openxmlformats.org/package/2006/relationships"><Relationship Id="rId2" Type="http://schemas.openxmlformats.org/officeDocument/2006/relationships/theme" Target="../theme/theme4.xml"/><Relationship Id="rId1" Type="http://schemas.openxmlformats.org/officeDocument/2006/relationships/slideLayout" Target="../slideLayouts/slideLayout14.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15.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6.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17.xml"/></Relationships>
</file>

<file path=ppt/slideMasters/_rels/slideMaster8.xml.rels><?xml version="1.0" encoding="UTF-8" standalone="yes"?>
<Relationships xmlns="http://schemas.openxmlformats.org/package/2006/relationships"><Relationship Id="rId2" Type="http://schemas.openxmlformats.org/officeDocument/2006/relationships/theme" Target="../theme/theme8.xml"/><Relationship Id="rId1" Type="http://schemas.openxmlformats.org/officeDocument/2006/relationships/slideLayout" Target="../slideLayouts/slideLayout18.xml"/></Relationships>
</file>

<file path=ppt/slideMasters/_rels/slideMaster9.xml.rels><?xml version="1.0" encoding="UTF-8" standalone="yes"?>
<Relationships xmlns="http://schemas.openxmlformats.org/package/2006/relationships"><Relationship Id="rId2" Type="http://schemas.openxmlformats.org/officeDocument/2006/relationships/theme" Target="../theme/theme9.xml"/><Relationship Id="rId1"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F29539E-E4F7-464F-94BF-4C3893D95D41}" type="datetimeFigureOut">
              <a:rPr lang="en-US" smtClean="0"/>
              <a:t>12/21/2014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A16116-55BF-45B7-872A-4A680B75288E}" type="slidenum">
              <a:rPr lang="en-US" smtClean="0"/>
              <a:t>‹#›</a:t>
            </a:fld>
            <a:endParaRPr lang="en-US"/>
          </a:p>
        </p:txBody>
      </p:sp>
    </p:spTree>
    <p:extLst>
      <p:ext uri="{BB962C8B-B14F-4D97-AF65-F5344CB8AC3E}">
        <p14:creationId xmlns:p14="http://schemas.microsoft.com/office/powerpoint/2010/main" val="22580785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7507ED-BE36-466A-A668-4C32EEC4AE16}" type="datetimeFigureOut">
              <a:rPr lang="en-US" smtClean="0">
                <a:solidFill>
                  <a:prstClr val="black">
                    <a:tint val="75000"/>
                  </a:prstClr>
                </a:solidFill>
              </a:rPr>
              <a:pPr/>
              <a:t>12/21/2014</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626B1E-D015-486B-B2AE-F7BE198D757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2002590"/>
      </p:ext>
    </p:extLst>
  </p:cSld>
  <p:clrMap bg1="lt1" tx1="dk1" bg2="lt2" tx2="dk2" accent1="accent1" accent2="accent2" accent3="accent3" accent4="accent4" accent5="accent5" accent6="accent6" hlink="hlink" folHlink="folHlink"/>
  <p:sldLayoutIdLst>
    <p:sldLayoutId id="2147483677"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7507ED-BE36-466A-A668-4C32EEC4AE16}" type="datetimeFigureOut">
              <a:rPr lang="en-US" smtClean="0">
                <a:solidFill>
                  <a:prstClr val="black">
                    <a:tint val="75000"/>
                  </a:prstClr>
                </a:solidFill>
              </a:rPr>
              <a:pPr/>
              <a:t>12/21/2014</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626B1E-D015-486B-B2AE-F7BE198D757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2002590"/>
      </p:ext>
    </p:extLst>
  </p:cSld>
  <p:clrMap bg1="lt1" tx1="dk1" bg2="lt2" tx2="dk2" accent1="accent1" accent2="accent2" accent3="accent3" accent4="accent4" accent5="accent5" accent6="accent6" hlink="hlink" folHlink="folHlink"/>
  <p:sldLayoutIdLst>
    <p:sldLayoutId id="214748367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7507ED-BE36-466A-A668-4C32EEC4AE16}" type="datetimeFigureOut">
              <a:rPr lang="en-US" smtClean="0">
                <a:solidFill>
                  <a:prstClr val="black">
                    <a:tint val="75000"/>
                  </a:prstClr>
                </a:solidFill>
              </a:rPr>
              <a:pPr/>
              <a:t>12/21/2014</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626B1E-D015-486B-B2AE-F7BE198D757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2002590"/>
      </p:ext>
    </p:extLst>
  </p:cSld>
  <p:clrMap bg1="lt1" tx1="dk1" bg2="lt2" tx2="dk2" accent1="accent1" accent2="accent2" accent3="accent3" accent4="accent4" accent5="accent5" accent6="accent6" hlink="hlink" folHlink="folHlink"/>
  <p:sldLayoutIdLst>
    <p:sldLayoutId id="2147483681"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6E0791-92AF-4ABF-A29B-244A067B2530}" type="datetimeFigureOut">
              <a:rPr lang="en-US" smtClean="0">
                <a:solidFill>
                  <a:prstClr val="black">
                    <a:tint val="75000"/>
                  </a:prstClr>
                </a:solidFill>
              </a:rPr>
              <a:pPr/>
              <a:t>12/21/2014</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1A4447-4CD0-43A2-A414-16D593D920B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59147326"/>
      </p:ext>
    </p:extLst>
  </p:cSld>
  <p:clrMap bg1="lt1" tx1="dk1" bg2="lt2" tx2="dk2" accent1="accent1" accent2="accent2" accent3="accent3" accent4="accent4" accent5="accent5" accent6="accent6" hlink="hlink" folHlink="folHlink"/>
  <p:sldLayoutIdLst>
    <p:sldLayoutId id="2147483661"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6E0791-92AF-4ABF-A29B-244A067B2530}" type="datetimeFigureOut">
              <a:rPr lang="en-US" smtClean="0">
                <a:solidFill>
                  <a:prstClr val="black">
                    <a:tint val="75000"/>
                  </a:prstClr>
                </a:solidFill>
              </a:rPr>
              <a:pPr/>
              <a:t>12/21/2014</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1A4447-4CD0-43A2-A414-16D593D920B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59147326"/>
      </p:ext>
    </p:extLst>
  </p:cSld>
  <p:clrMap bg1="lt1" tx1="dk1" bg2="lt2" tx2="dk2" accent1="accent1" accent2="accent2" accent3="accent3" accent4="accent4" accent5="accent5" accent6="accent6" hlink="hlink" folHlink="folHlink"/>
  <p:sldLayoutIdLst>
    <p:sldLayoutId id="2147483663"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6E0791-92AF-4ABF-A29B-244A067B2530}" type="datetimeFigureOut">
              <a:rPr lang="en-US" smtClean="0">
                <a:solidFill>
                  <a:prstClr val="black">
                    <a:tint val="75000"/>
                  </a:prstClr>
                </a:solidFill>
              </a:rPr>
              <a:pPr/>
              <a:t>12/21/2014</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1A4447-4CD0-43A2-A414-16D593D920B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59147326"/>
      </p:ext>
    </p:extLst>
  </p:cSld>
  <p:clrMap bg1="lt1" tx1="dk1" bg2="lt2" tx2="dk2" accent1="accent1" accent2="accent2" accent3="accent3" accent4="accent4" accent5="accent5" accent6="accent6" hlink="hlink" folHlink="folHlink"/>
  <p:sldLayoutIdLst>
    <p:sldLayoutId id="2147483665"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6E0791-92AF-4ABF-A29B-244A067B2530}" type="datetimeFigureOut">
              <a:rPr lang="en-US" smtClean="0">
                <a:solidFill>
                  <a:prstClr val="black">
                    <a:tint val="75000"/>
                  </a:prstClr>
                </a:solidFill>
              </a:rPr>
              <a:pPr/>
              <a:t>12/21/2014</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1A4447-4CD0-43A2-A414-16D593D920B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59147326"/>
      </p:ext>
    </p:extLst>
  </p:cSld>
  <p:clrMap bg1="lt1" tx1="dk1" bg2="lt2" tx2="dk2" accent1="accent1" accent2="accent2" accent3="accent3" accent4="accent4" accent5="accent5" accent6="accent6" hlink="hlink" folHlink="folHlink"/>
  <p:sldLayoutIdLst>
    <p:sldLayoutId id="2147483667"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6E0791-92AF-4ABF-A29B-244A067B2530}" type="datetimeFigureOut">
              <a:rPr lang="en-US" smtClean="0">
                <a:solidFill>
                  <a:prstClr val="black">
                    <a:tint val="75000"/>
                  </a:prstClr>
                </a:solidFill>
              </a:rPr>
              <a:pPr/>
              <a:t>12/21/2014</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1A4447-4CD0-43A2-A414-16D593D920B4}"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59147326"/>
      </p:ext>
    </p:extLst>
  </p:cSld>
  <p:clrMap bg1="lt1" tx1="dk1" bg2="lt2" tx2="dk2" accent1="accent1" accent2="accent2" accent3="accent3" accent4="accent4" accent5="accent5" accent6="accent6" hlink="hlink" folHlink="folHlink"/>
  <p:sldLayoutIdLst>
    <p:sldLayoutId id="2147483669"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7507ED-BE36-466A-A668-4C32EEC4AE16}" type="datetimeFigureOut">
              <a:rPr lang="en-US" smtClean="0">
                <a:solidFill>
                  <a:prstClr val="black">
                    <a:tint val="75000"/>
                  </a:prstClr>
                </a:solidFill>
              </a:rPr>
              <a:pPr/>
              <a:t>12/21/2014</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626B1E-D015-486B-B2AE-F7BE198D757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2002590"/>
      </p:ext>
    </p:extLst>
  </p:cSld>
  <p:clrMap bg1="lt1" tx1="dk1" bg2="lt2" tx2="dk2" accent1="accent1" accent2="accent2" accent3="accent3" accent4="accent4" accent5="accent5" accent6="accent6" hlink="hlink" folHlink="folHlink"/>
  <p:sldLayoutIdLst>
    <p:sldLayoutId id="2147483671"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7507ED-BE36-466A-A668-4C32EEC4AE16}" type="datetimeFigureOut">
              <a:rPr lang="en-US" smtClean="0">
                <a:solidFill>
                  <a:prstClr val="black">
                    <a:tint val="75000"/>
                  </a:prstClr>
                </a:solidFill>
              </a:rPr>
              <a:pPr/>
              <a:t>12/21/2014</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626B1E-D015-486B-B2AE-F7BE198D757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2002590"/>
      </p:ext>
    </p:extLst>
  </p:cSld>
  <p:clrMap bg1="lt1" tx1="dk1" bg2="lt2" tx2="dk2" accent1="accent1" accent2="accent2" accent3="accent3" accent4="accent4" accent5="accent5" accent6="accent6" hlink="hlink" folHlink="folHlink"/>
  <p:sldLayoutIdLst>
    <p:sldLayoutId id="2147483673"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7507ED-BE36-466A-A668-4C32EEC4AE16}" type="datetimeFigureOut">
              <a:rPr lang="en-US" smtClean="0">
                <a:solidFill>
                  <a:prstClr val="black">
                    <a:tint val="75000"/>
                  </a:prstClr>
                </a:solidFill>
              </a:rPr>
              <a:pPr/>
              <a:t>12/21/2014</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626B1E-D015-486B-B2AE-F7BE198D757B}"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2002590"/>
      </p:ext>
    </p:extLst>
  </p:cSld>
  <p:clrMap bg1="lt1" tx1="dk1" bg2="lt2" tx2="dk2" accent1="accent1" accent2="accent2" accent3="accent3" accent4="accent4" accent5="accent5" accent6="accent6" hlink="hlink" folHlink="folHlink"/>
  <p:sldLayoutIdLst>
    <p:sldLayoutId id="2147483675" r:id="rId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1.xml"/></Relationships>
</file>

<file path=ppt/slides/_rels/slide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74428" y="4419600"/>
            <a:ext cx="2434936" cy="2434936"/>
          </a:xfrm>
          <a:prstGeom prst="rect">
            <a:avLst/>
          </a:prstGeom>
        </p:spPr>
      </p:pic>
      <p:sp>
        <p:nvSpPr>
          <p:cNvPr id="3" name="Subtitle 2"/>
          <p:cNvSpPr>
            <a:spLocks noGrp="1"/>
          </p:cNvSpPr>
          <p:nvPr>
            <p:ph type="subTitle" idx="1"/>
          </p:nvPr>
        </p:nvSpPr>
        <p:spPr>
          <a:xfrm>
            <a:off x="-76200" y="13855"/>
            <a:ext cx="8839200" cy="5715000"/>
          </a:xfrm>
        </p:spPr>
        <p:txBody>
          <a:bodyPr>
            <a:noAutofit/>
          </a:bodyPr>
          <a:lstStyle/>
          <a:p>
            <a:pPr>
              <a:spcBef>
                <a:spcPts val="0"/>
              </a:spcBef>
            </a:pPr>
            <a:r>
              <a:rPr lang="en-US" sz="4400" dirty="0">
                <a:solidFill>
                  <a:schemeClr val="tx1"/>
                </a:solidFill>
              </a:rPr>
              <a:t>Quiet night , wondrous sight,</a:t>
            </a:r>
            <a:br>
              <a:rPr lang="en-US" sz="4400" dirty="0">
                <a:solidFill>
                  <a:schemeClr val="tx1"/>
                </a:solidFill>
              </a:rPr>
            </a:br>
            <a:r>
              <a:rPr lang="en-US" sz="4400" dirty="0">
                <a:solidFill>
                  <a:schemeClr val="tx1"/>
                </a:solidFill>
              </a:rPr>
              <a:t>In the heavens a star shining bright.</a:t>
            </a:r>
            <a:br>
              <a:rPr lang="en-US" sz="4400" dirty="0">
                <a:solidFill>
                  <a:schemeClr val="tx1"/>
                </a:solidFill>
              </a:rPr>
            </a:br>
            <a:r>
              <a:rPr lang="en-US" sz="4400" dirty="0">
                <a:solidFill>
                  <a:schemeClr val="tx1"/>
                </a:solidFill>
              </a:rPr>
              <a:t>One fair maid, One small babe </a:t>
            </a:r>
            <a:endParaRPr lang="en-US" sz="4400" dirty="0" smtClean="0">
              <a:solidFill>
                <a:schemeClr val="tx1"/>
              </a:solidFill>
            </a:endParaRPr>
          </a:p>
          <a:p>
            <a:pPr>
              <a:spcBef>
                <a:spcPts val="0"/>
              </a:spcBef>
            </a:pPr>
            <a:r>
              <a:rPr lang="en-US" sz="4400" dirty="0" smtClean="0">
                <a:solidFill>
                  <a:schemeClr val="tx1"/>
                </a:solidFill>
              </a:rPr>
              <a:t>there </a:t>
            </a:r>
            <a:r>
              <a:rPr lang="en-US" sz="4400" dirty="0">
                <a:solidFill>
                  <a:schemeClr val="tx1"/>
                </a:solidFill>
              </a:rPr>
              <a:t>in a manger gently is laid</a:t>
            </a:r>
            <a:r>
              <a:rPr lang="en-US" sz="4400" dirty="0" smtClean="0">
                <a:solidFill>
                  <a:schemeClr val="tx1"/>
                </a:solidFill>
              </a:rPr>
              <a:t>.</a:t>
            </a:r>
          </a:p>
          <a:p>
            <a:pPr>
              <a:spcBef>
                <a:spcPts val="0"/>
              </a:spcBef>
            </a:pPr>
            <a:r>
              <a:rPr lang="zh-TW" altLang="en-US" sz="4400" b="1" dirty="0">
                <a:solidFill>
                  <a:schemeClr val="tx1"/>
                </a:solidFill>
                <a:latin typeface="DFKai-SB" panose="03000509000000000000" pitchFamily="65" charset="-120"/>
                <a:ea typeface="DFKai-SB" panose="03000509000000000000" pitchFamily="65" charset="-120"/>
              </a:rPr>
              <a:t>平安夜，奇妙夜</a:t>
            </a:r>
            <a:r>
              <a:rPr lang="zh-TW" altLang="en-US" sz="4400" b="1" dirty="0" smtClean="0">
                <a:solidFill>
                  <a:schemeClr val="tx1"/>
                </a:solidFill>
                <a:latin typeface="DFKai-SB" panose="03000509000000000000" pitchFamily="65" charset="-120"/>
                <a:ea typeface="DFKai-SB" panose="03000509000000000000" pitchFamily="65" charset="-120"/>
              </a:rPr>
              <a:t>，</a:t>
            </a:r>
            <a:endParaRPr lang="en-US" altLang="zh-TW" sz="4400" b="1" dirty="0" smtClean="0">
              <a:solidFill>
                <a:schemeClr val="tx1"/>
              </a:solidFill>
              <a:latin typeface="DFKai-SB" panose="03000509000000000000" pitchFamily="65" charset="-120"/>
              <a:ea typeface="DFKai-SB" panose="03000509000000000000" pitchFamily="65" charset="-120"/>
            </a:endParaRPr>
          </a:p>
          <a:p>
            <a:pPr>
              <a:spcBef>
                <a:spcPts val="0"/>
              </a:spcBef>
            </a:pPr>
            <a:r>
              <a:rPr lang="zh-TW" altLang="en-US" sz="4400" b="1" dirty="0" smtClean="0">
                <a:solidFill>
                  <a:schemeClr val="tx1"/>
                </a:solidFill>
                <a:latin typeface="DFKai-SB" panose="03000509000000000000" pitchFamily="65" charset="-120"/>
                <a:ea typeface="DFKai-SB" panose="03000509000000000000" pitchFamily="65" charset="-120"/>
              </a:rPr>
              <a:t>靜</a:t>
            </a:r>
            <a:r>
              <a:rPr lang="zh-TW" altLang="en-US" sz="4400" b="1" dirty="0">
                <a:solidFill>
                  <a:schemeClr val="tx1"/>
                </a:solidFill>
                <a:latin typeface="DFKai-SB" panose="03000509000000000000" pitchFamily="65" charset="-120"/>
                <a:ea typeface="DFKai-SB" panose="03000509000000000000" pitchFamily="65" charset="-120"/>
              </a:rPr>
              <a:t>夜星空明星輝煌</a:t>
            </a:r>
            <a:r>
              <a:rPr lang="zh-TW" altLang="en-US" sz="4400" b="1" dirty="0" smtClean="0">
                <a:solidFill>
                  <a:schemeClr val="tx1"/>
                </a:solidFill>
                <a:latin typeface="DFKai-SB" panose="03000509000000000000" pitchFamily="65" charset="-120"/>
                <a:ea typeface="DFKai-SB" panose="03000509000000000000" pitchFamily="65" charset="-120"/>
              </a:rPr>
              <a:t>，</a:t>
            </a:r>
            <a:endParaRPr lang="en-US" altLang="zh-TW" sz="4400" b="1" dirty="0" smtClean="0">
              <a:solidFill>
                <a:schemeClr val="tx1"/>
              </a:solidFill>
              <a:latin typeface="DFKai-SB" panose="03000509000000000000" pitchFamily="65" charset="-120"/>
              <a:ea typeface="DFKai-SB" panose="03000509000000000000" pitchFamily="65" charset="-120"/>
            </a:endParaRPr>
          </a:p>
          <a:p>
            <a:pPr>
              <a:spcBef>
                <a:spcPts val="0"/>
              </a:spcBef>
            </a:pPr>
            <a:r>
              <a:rPr lang="zh-TW" altLang="en-US" sz="4400" b="1" dirty="0" smtClean="0">
                <a:solidFill>
                  <a:schemeClr val="tx1"/>
                </a:solidFill>
                <a:latin typeface="DFKai-SB" panose="03000509000000000000" pitchFamily="65" charset="-120"/>
                <a:ea typeface="DFKai-SB" panose="03000509000000000000" pitchFamily="65" charset="-120"/>
              </a:rPr>
              <a:t>一</a:t>
            </a:r>
            <a:r>
              <a:rPr lang="zh-TW" altLang="en-US" sz="4400" b="1" dirty="0">
                <a:solidFill>
                  <a:schemeClr val="tx1"/>
                </a:solidFill>
                <a:latin typeface="DFKai-SB" panose="03000509000000000000" pitchFamily="65" charset="-120"/>
                <a:ea typeface="DFKai-SB" panose="03000509000000000000" pitchFamily="65" charset="-120"/>
              </a:rPr>
              <a:t>童女</a:t>
            </a:r>
            <a:r>
              <a:rPr lang="zh-TW" altLang="en-US" sz="4400" b="1" dirty="0" smtClean="0">
                <a:solidFill>
                  <a:schemeClr val="tx1"/>
                </a:solidFill>
                <a:latin typeface="DFKai-SB" panose="03000509000000000000" pitchFamily="65" charset="-120"/>
                <a:ea typeface="DFKai-SB" panose="03000509000000000000" pitchFamily="65" charset="-120"/>
              </a:rPr>
              <a:t>，</a:t>
            </a:r>
            <a:endParaRPr lang="en-US" altLang="zh-TW" sz="4400" b="1" dirty="0" smtClean="0">
              <a:solidFill>
                <a:schemeClr val="tx1"/>
              </a:solidFill>
              <a:latin typeface="DFKai-SB" panose="03000509000000000000" pitchFamily="65" charset="-120"/>
              <a:ea typeface="DFKai-SB" panose="03000509000000000000" pitchFamily="65" charset="-120"/>
            </a:endParaRPr>
          </a:p>
          <a:p>
            <a:pPr>
              <a:spcBef>
                <a:spcPts val="0"/>
              </a:spcBef>
            </a:pPr>
            <a:r>
              <a:rPr lang="zh-TW" altLang="en-US" sz="4400" b="1" dirty="0" smtClean="0">
                <a:solidFill>
                  <a:schemeClr val="tx1"/>
                </a:solidFill>
                <a:latin typeface="DFKai-SB" panose="03000509000000000000" pitchFamily="65" charset="-120"/>
                <a:ea typeface="DFKai-SB" panose="03000509000000000000" pitchFamily="65" charset="-120"/>
              </a:rPr>
              <a:t>將</a:t>
            </a:r>
            <a:r>
              <a:rPr lang="zh-TW" altLang="en-US" sz="4400" b="1" dirty="0">
                <a:solidFill>
                  <a:schemeClr val="tx1"/>
                </a:solidFill>
                <a:latin typeface="DFKai-SB" panose="03000509000000000000" pitchFamily="65" charset="-120"/>
                <a:ea typeface="DFKai-SB" panose="03000509000000000000" pitchFamily="65" charset="-120"/>
              </a:rPr>
              <a:t>嬰孩輕放在馬</a:t>
            </a:r>
            <a:r>
              <a:rPr lang="zh-TW" altLang="en-US" sz="4400" b="1" dirty="0" smtClean="0">
                <a:solidFill>
                  <a:schemeClr val="tx1"/>
                </a:solidFill>
                <a:latin typeface="DFKai-SB" panose="03000509000000000000" pitchFamily="65" charset="-120"/>
                <a:ea typeface="DFKai-SB" panose="03000509000000000000" pitchFamily="65" charset="-120"/>
              </a:rPr>
              <a:t>槽</a:t>
            </a:r>
            <a:endParaRPr lang="en-US" altLang="zh-TW" sz="4400" b="1" dirty="0" smtClean="0">
              <a:solidFill>
                <a:schemeClr val="tx1"/>
              </a:solidFill>
              <a:latin typeface="DFKai-SB" panose="03000509000000000000" pitchFamily="65" charset="-120"/>
              <a:ea typeface="DFKai-SB" panose="03000509000000000000" pitchFamily="65" charset="-120"/>
            </a:endParaRPr>
          </a:p>
          <a:p>
            <a:pPr>
              <a:spcBef>
                <a:spcPts val="0"/>
              </a:spcBef>
            </a:pPr>
            <a:r>
              <a:rPr lang="zh-TW" altLang="en-US" sz="4400" b="1" dirty="0" smtClean="0">
                <a:solidFill>
                  <a:schemeClr val="tx1"/>
                </a:solidFill>
                <a:latin typeface="DFKai-SB" panose="03000509000000000000" pitchFamily="65" charset="-120"/>
                <a:ea typeface="DFKai-SB" panose="03000509000000000000" pitchFamily="65" charset="-120"/>
              </a:rPr>
              <a:t>安</a:t>
            </a:r>
            <a:r>
              <a:rPr lang="zh-TW" altLang="en-US" sz="4400" b="1" dirty="0">
                <a:solidFill>
                  <a:schemeClr val="tx1"/>
                </a:solidFill>
                <a:latin typeface="DFKai-SB" panose="03000509000000000000" pitchFamily="65" charset="-120"/>
                <a:ea typeface="DFKai-SB" panose="03000509000000000000" pitchFamily="65" charset="-120"/>
              </a:rPr>
              <a:t>然入睡。</a:t>
            </a:r>
            <a:endParaRPr lang="en-US" sz="4400" b="1" dirty="0">
              <a:solidFill>
                <a:schemeClr val="tx1"/>
              </a:solidFill>
              <a:latin typeface="DFKai-SB" panose="03000509000000000000" pitchFamily="65" charset="-120"/>
              <a:ea typeface="DFKai-SB" panose="03000509000000000000" pitchFamily="65" charset="-120"/>
            </a:endParaRPr>
          </a:p>
        </p:txBody>
      </p:sp>
    </p:spTree>
    <p:extLst>
      <p:ext uri="{BB962C8B-B14F-4D97-AF65-F5344CB8AC3E}">
        <p14:creationId xmlns:p14="http://schemas.microsoft.com/office/powerpoint/2010/main" val="43995595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53877"/>
          <a:stretch/>
        </p:blipFill>
        <p:spPr>
          <a:xfrm>
            <a:off x="7536873" y="0"/>
            <a:ext cx="1607127" cy="6858000"/>
          </a:xfrm>
          <a:prstGeom prst="rect">
            <a:avLst/>
          </a:prstGeom>
          <a:effectLst>
            <a:softEdge rad="127000"/>
          </a:effectLst>
        </p:spPr>
      </p:pic>
      <p:sp>
        <p:nvSpPr>
          <p:cNvPr id="2" name="Title 1"/>
          <p:cNvSpPr>
            <a:spLocks noGrp="1"/>
          </p:cNvSpPr>
          <p:nvPr>
            <p:ph type="title"/>
          </p:nvPr>
        </p:nvSpPr>
        <p:spPr>
          <a:xfrm>
            <a:off x="685800" y="3352800"/>
            <a:ext cx="8229600" cy="1143000"/>
          </a:xfrm>
        </p:spPr>
        <p:txBody>
          <a:bodyPr>
            <a:normAutofit fontScale="90000"/>
          </a:bodyPr>
          <a:lstStyle/>
          <a:p>
            <a:pPr algn="l"/>
            <a:r>
              <a:rPr lang="zh-TW" altLang="en-US" dirty="0">
                <a:solidFill>
                  <a:srgbClr val="C00000"/>
                </a:solidFill>
                <a:latin typeface="DFKai-SB" panose="03000509000000000000" pitchFamily="65" charset="-120"/>
                <a:ea typeface="DFKai-SB" panose="03000509000000000000" pitchFamily="65" charset="-120"/>
              </a:rPr>
              <a:t>歌羅西</a:t>
            </a:r>
            <a:r>
              <a:rPr lang="zh-TW" altLang="en-US" dirty="0" smtClean="0">
                <a:solidFill>
                  <a:srgbClr val="C00000"/>
                </a:solidFill>
                <a:latin typeface="DFKai-SB" panose="03000509000000000000" pitchFamily="65" charset="-120"/>
                <a:ea typeface="DFKai-SB" panose="03000509000000000000" pitchFamily="65" charset="-120"/>
              </a:rPr>
              <a:t>書第</a:t>
            </a:r>
            <a:r>
              <a:rPr lang="en-US" dirty="0" smtClean="0">
                <a:solidFill>
                  <a:srgbClr val="C00000"/>
                </a:solidFill>
                <a:latin typeface="DFKai-SB" panose="03000509000000000000" pitchFamily="65" charset="-120"/>
                <a:ea typeface="DFKai-SB" panose="03000509000000000000" pitchFamily="65" charset="-120"/>
              </a:rPr>
              <a:t>1</a:t>
            </a:r>
            <a:r>
              <a:rPr lang="zh-TW" altLang="en-US" dirty="0" smtClean="0">
                <a:solidFill>
                  <a:srgbClr val="C00000"/>
                </a:solidFill>
                <a:latin typeface="DFKai-SB" panose="03000509000000000000" pitchFamily="65" charset="-120"/>
                <a:ea typeface="DFKai-SB" panose="03000509000000000000" pitchFamily="65" charset="-120"/>
              </a:rPr>
              <a:t>章</a:t>
            </a:r>
            <a:r>
              <a:rPr lang="en-US" dirty="0" smtClean="0">
                <a:latin typeface="DFKai-SB" panose="03000509000000000000" pitchFamily="65" charset="-120"/>
                <a:ea typeface="DFKai-SB" panose="03000509000000000000" pitchFamily="65" charset="-120"/>
              </a:rPr>
              <a:t/>
            </a:r>
            <a:br>
              <a:rPr lang="en-US" dirty="0" smtClean="0">
                <a:latin typeface="DFKai-SB" panose="03000509000000000000" pitchFamily="65" charset="-120"/>
                <a:ea typeface="DFKai-SB" panose="03000509000000000000" pitchFamily="65" charset="-120"/>
              </a:rPr>
            </a:br>
            <a:r>
              <a:rPr lang="en-US" dirty="0" smtClean="0">
                <a:latin typeface="DFKai-SB" panose="03000509000000000000" pitchFamily="65" charset="-120"/>
                <a:ea typeface="DFKai-SB" panose="03000509000000000000" pitchFamily="65" charset="-120"/>
              </a:rPr>
              <a:t>12.</a:t>
            </a:r>
            <a:r>
              <a:rPr lang="zh-TW" altLang="en-US" dirty="0" smtClean="0">
                <a:latin typeface="DFKai-SB" panose="03000509000000000000" pitchFamily="65" charset="-120"/>
                <a:ea typeface="DFKai-SB" panose="03000509000000000000" pitchFamily="65" charset="-120"/>
              </a:rPr>
              <a:t>閣感謝父，因為伊互咱堪得有份聖徒的業佇光明的所在。</a:t>
            </a:r>
            <a:r>
              <a:rPr lang="en-US" altLang="zh-TW" dirty="0" smtClean="0">
                <a:latin typeface="DFKai-SB" panose="03000509000000000000" pitchFamily="65" charset="-120"/>
                <a:ea typeface="DFKai-SB" panose="03000509000000000000" pitchFamily="65" charset="-120"/>
              </a:rPr>
              <a:t/>
            </a:r>
            <a:br>
              <a:rPr lang="en-US" altLang="zh-TW" dirty="0" smtClean="0">
                <a:latin typeface="DFKai-SB" panose="03000509000000000000" pitchFamily="65" charset="-120"/>
                <a:ea typeface="DFKai-SB" panose="03000509000000000000" pitchFamily="65" charset="-120"/>
              </a:rPr>
            </a:br>
            <a:r>
              <a:rPr lang="en-US" dirty="0" smtClean="0">
                <a:latin typeface="DFKai-SB" panose="03000509000000000000" pitchFamily="65" charset="-120"/>
                <a:ea typeface="DFKai-SB" panose="03000509000000000000" pitchFamily="65" charset="-120"/>
              </a:rPr>
              <a:t>13.</a:t>
            </a:r>
            <a:r>
              <a:rPr lang="zh-TW" altLang="en-US" dirty="0" smtClean="0">
                <a:latin typeface="DFKai-SB" panose="03000509000000000000" pitchFamily="65" charset="-120"/>
                <a:ea typeface="DFKai-SB" panose="03000509000000000000" pitchFamily="65" charset="-120"/>
              </a:rPr>
              <a:t>伊</a:t>
            </a:r>
            <a:r>
              <a:rPr lang="zh-TW" altLang="en-US" dirty="0">
                <a:latin typeface="DFKai-SB" panose="03000509000000000000" pitchFamily="65" charset="-120"/>
                <a:ea typeface="DFKai-SB" panose="03000509000000000000" pitchFamily="65" charset="-120"/>
              </a:rPr>
              <a:t>已經救咱脫離黑暗的權勢</a:t>
            </a:r>
            <a:r>
              <a:rPr lang="zh-TW" altLang="en-US" dirty="0" smtClean="0">
                <a:latin typeface="DFKai-SB" panose="03000509000000000000" pitchFamily="65" charset="-120"/>
                <a:ea typeface="DFKai-SB" panose="03000509000000000000" pitchFamily="65" charset="-120"/>
              </a:rPr>
              <a:t>，</a:t>
            </a:r>
            <a:r>
              <a:rPr lang="en-US" altLang="zh-TW" dirty="0" smtClean="0">
                <a:latin typeface="DFKai-SB" panose="03000509000000000000" pitchFamily="65" charset="-120"/>
                <a:ea typeface="DFKai-SB" panose="03000509000000000000" pitchFamily="65" charset="-120"/>
              </a:rPr>
              <a:t/>
            </a:r>
            <a:br>
              <a:rPr lang="en-US" altLang="zh-TW" dirty="0" smtClean="0">
                <a:latin typeface="DFKai-SB" panose="03000509000000000000" pitchFamily="65" charset="-120"/>
                <a:ea typeface="DFKai-SB" panose="03000509000000000000" pitchFamily="65" charset="-120"/>
              </a:rPr>
            </a:br>
            <a:r>
              <a:rPr lang="zh-TW" altLang="en-US" dirty="0" smtClean="0">
                <a:latin typeface="DFKai-SB" panose="03000509000000000000" pitchFamily="65" charset="-120"/>
                <a:ea typeface="DFKai-SB" panose="03000509000000000000" pitchFamily="65" charset="-120"/>
              </a:rPr>
              <a:t>來</a:t>
            </a:r>
            <a:r>
              <a:rPr lang="zh-TW" altLang="en-US" dirty="0">
                <a:latin typeface="DFKai-SB" panose="03000509000000000000" pitchFamily="65" charset="-120"/>
                <a:ea typeface="DFKai-SB" panose="03000509000000000000" pitchFamily="65" charset="-120"/>
              </a:rPr>
              <a:t>搬徙咱入伊所疼的子的國</a:t>
            </a:r>
            <a:r>
              <a:rPr lang="zh-TW" altLang="en-US" dirty="0" smtClean="0">
                <a:latin typeface="DFKai-SB" panose="03000509000000000000" pitchFamily="65" charset="-120"/>
                <a:ea typeface="DFKai-SB" panose="03000509000000000000" pitchFamily="65" charset="-120"/>
              </a:rPr>
              <a:t>；</a:t>
            </a:r>
            <a:r>
              <a:rPr lang="en-US" altLang="zh-TW" dirty="0" smtClean="0">
                <a:latin typeface="DFKai-SB" panose="03000509000000000000" pitchFamily="65" charset="-120"/>
                <a:ea typeface="DFKai-SB" panose="03000509000000000000" pitchFamily="65" charset="-120"/>
              </a:rPr>
              <a:t/>
            </a:r>
            <a:br>
              <a:rPr lang="en-US" altLang="zh-TW" dirty="0" smtClean="0">
                <a:latin typeface="DFKai-SB" panose="03000509000000000000" pitchFamily="65" charset="-120"/>
                <a:ea typeface="DFKai-SB" panose="03000509000000000000" pitchFamily="65" charset="-120"/>
              </a:rPr>
            </a:br>
            <a:r>
              <a:rPr lang="en-US" altLang="zh-TW" dirty="0" smtClean="0">
                <a:latin typeface="DFKai-SB" panose="03000509000000000000" pitchFamily="65" charset="-120"/>
                <a:ea typeface="DFKai-SB" panose="03000509000000000000" pitchFamily="65" charset="-120"/>
              </a:rPr>
              <a:t/>
            </a:r>
            <a:br>
              <a:rPr lang="en-US" altLang="zh-TW" dirty="0" smtClean="0">
                <a:latin typeface="DFKai-SB" panose="03000509000000000000" pitchFamily="65" charset="-120"/>
                <a:ea typeface="DFKai-SB" panose="03000509000000000000" pitchFamily="65" charset="-120"/>
              </a:rPr>
            </a:br>
            <a:r>
              <a:rPr lang="en-US" dirty="0" smtClean="0"/>
              <a:t>Give </a:t>
            </a:r>
            <a:r>
              <a:rPr lang="en-US" dirty="0"/>
              <a:t>joyful thanks to the Father, who has qualified you to share in the inheritance of his holy people in the kingdom of light.</a:t>
            </a:r>
            <a:br>
              <a:rPr lang="en-US" dirty="0"/>
            </a:br>
            <a:endParaRPr lang="en-US" dirty="0">
              <a:latin typeface="DFKai-SB" panose="03000509000000000000" pitchFamily="65" charset="-120"/>
              <a:ea typeface="DFKai-SB" panose="03000509000000000000" pitchFamily="65" charset="-120"/>
            </a:endParaRPr>
          </a:p>
        </p:txBody>
      </p:sp>
    </p:spTree>
    <p:extLst>
      <p:ext uri="{BB962C8B-B14F-4D97-AF65-F5344CB8AC3E}">
        <p14:creationId xmlns:p14="http://schemas.microsoft.com/office/powerpoint/2010/main" val="714520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53877"/>
          <a:stretch/>
        </p:blipFill>
        <p:spPr>
          <a:xfrm>
            <a:off x="7536873" y="0"/>
            <a:ext cx="1607127" cy="6858000"/>
          </a:xfrm>
          <a:prstGeom prst="rect">
            <a:avLst/>
          </a:prstGeom>
          <a:effectLst>
            <a:softEdge rad="127000"/>
          </a:effectLst>
        </p:spPr>
      </p:pic>
      <p:sp>
        <p:nvSpPr>
          <p:cNvPr id="2" name="Title 1"/>
          <p:cNvSpPr>
            <a:spLocks noGrp="1"/>
          </p:cNvSpPr>
          <p:nvPr>
            <p:ph type="title"/>
          </p:nvPr>
        </p:nvSpPr>
        <p:spPr>
          <a:xfrm>
            <a:off x="609600" y="2857500"/>
            <a:ext cx="8229600" cy="1143000"/>
          </a:xfrm>
        </p:spPr>
        <p:txBody>
          <a:bodyPr>
            <a:normAutofit fontScale="90000"/>
          </a:bodyPr>
          <a:lstStyle/>
          <a:p>
            <a:pPr algn="l" fontAlgn="base"/>
            <a:r>
              <a:rPr lang="en-US" dirty="0"/>
              <a:t/>
            </a:r>
            <a:br>
              <a:rPr lang="en-US" dirty="0"/>
            </a:br>
            <a:r>
              <a:rPr lang="en-US" dirty="0"/>
              <a:t/>
            </a:r>
            <a:br>
              <a:rPr lang="en-US" dirty="0"/>
            </a:br>
            <a:r>
              <a:rPr lang="en-US" dirty="0" smtClean="0">
                <a:latin typeface="DFKai-SB" panose="03000509000000000000" pitchFamily="65" charset="-120"/>
                <a:ea typeface="DFKai-SB" panose="03000509000000000000" pitchFamily="65" charset="-120"/>
              </a:rPr>
              <a:t>14. </a:t>
            </a:r>
            <a:r>
              <a:rPr lang="en-US" dirty="0" err="1" smtClean="0">
                <a:latin typeface="DFKai-SB" panose="03000509000000000000" pitchFamily="65" charset="-120"/>
                <a:ea typeface="DFKai-SB" panose="03000509000000000000" pitchFamily="65" charset="-120"/>
              </a:rPr>
              <a:t>tiàm</a:t>
            </a:r>
            <a:r>
              <a:rPr lang="zh-TW" altLang="en-US" dirty="0" smtClean="0">
                <a:latin typeface="DFKai-SB" panose="03000509000000000000" pitchFamily="65" charset="-120"/>
                <a:ea typeface="DFKai-SB" panose="03000509000000000000" pitchFamily="65" charset="-120"/>
              </a:rPr>
              <a:t>佇</a:t>
            </a:r>
            <a:r>
              <a:rPr lang="zh-TW" altLang="en-US" dirty="0">
                <a:latin typeface="DFKai-SB" panose="03000509000000000000" pitchFamily="65" charset="-120"/>
                <a:ea typeface="DFKai-SB" panose="03000509000000000000" pitchFamily="65" charset="-120"/>
              </a:rPr>
              <a:t>伊咱得著贖回</a:t>
            </a:r>
            <a:r>
              <a:rPr lang="zh-TW" altLang="en-US" dirty="0" smtClean="0">
                <a:latin typeface="DFKai-SB" panose="03000509000000000000" pitchFamily="65" charset="-120"/>
                <a:ea typeface="DFKai-SB" panose="03000509000000000000" pitchFamily="65" charset="-120"/>
              </a:rPr>
              <a:t>，</a:t>
            </a:r>
            <a:r>
              <a:rPr lang="en-US" altLang="zh-TW" dirty="0" smtClean="0">
                <a:latin typeface="DFKai-SB" panose="03000509000000000000" pitchFamily="65" charset="-120"/>
                <a:ea typeface="DFKai-SB" panose="03000509000000000000" pitchFamily="65" charset="-120"/>
              </a:rPr>
              <a:t/>
            </a:r>
            <a:br>
              <a:rPr lang="en-US" altLang="zh-TW" dirty="0" smtClean="0">
                <a:latin typeface="DFKai-SB" panose="03000509000000000000" pitchFamily="65" charset="-120"/>
                <a:ea typeface="DFKai-SB" panose="03000509000000000000" pitchFamily="65" charset="-120"/>
              </a:rPr>
            </a:br>
            <a:r>
              <a:rPr lang="zh-TW" altLang="en-US" dirty="0" smtClean="0">
                <a:latin typeface="DFKai-SB" panose="03000509000000000000" pitchFamily="65" charset="-120"/>
                <a:ea typeface="DFKai-SB" panose="03000509000000000000" pitchFamily="65" charset="-120"/>
              </a:rPr>
              <a:t>就</a:t>
            </a:r>
            <a:r>
              <a:rPr lang="zh-TW" altLang="en-US" dirty="0">
                <a:latin typeface="DFKai-SB" panose="03000509000000000000" pitchFamily="65" charset="-120"/>
                <a:ea typeface="DFKai-SB" panose="03000509000000000000" pitchFamily="65" charset="-120"/>
              </a:rPr>
              <a:t>是咱的罪赦免</a:t>
            </a:r>
            <a:r>
              <a:rPr lang="zh-TW" altLang="en-US" dirty="0" smtClean="0">
                <a:latin typeface="DFKai-SB" panose="03000509000000000000" pitchFamily="65" charset="-120"/>
                <a:ea typeface="DFKai-SB" panose="03000509000000000000" pitchFamily="65" charset="-120"/>
              </a:rPr>
              <a:t>。</a:t>
            </a:r>
            <a:r>
              <a:rPr lang="en-US" altLang="zh-TW" dirty="0" smtClean="0">
                <a:latin typeface="DFKai-SB" panose="03000509000000000000" pitchFamily="65" charset="-120"/>
                <a:ea typeface="DFKai-SB" panose="03000509000000000000" pitchFamily="65" charset="-120"/>
              </a:rPr>
              <a:t/>
            </a:r>
            <a:br>
              <a:rPr lang="en-US" altLang="zh-TW" dirty="0" smtClean="0">
                <a:latin typeface="DFKai-SB" panose="03000509000000000000" pitchFamily="65" charset="-120"/>
                <a:ea typeface="DFKai-SB" panose="03000509000000000000" pitchFamily="65" charset="-120"/>
              </a:rPr>
            </a:br>
            <a:r>
              <a:rPr lang="en-US" altLang="zh-TW" dirty="0" smtClean="0">
                <a:latin typeface="DFKai-SB" panose="03000509000000000000" pitchFamily="65" charset="-120"/>
                <a:ea typeface="DFKai-SB" panose="03000509000000000000" pitchFamily="65" charset="-120"/>
              </a:rPr>
              <a:t/>
            </a:r>
            <a:br>
              <a:rPr lang="en-US" altLang="zh-TW" dirty="0" smtClean="0">
                <a:latin typeface="DFKai-SB" panose="03000509000000000000" pitchFamily="65" charset="-120"/>
                <a:ea typeface="DFKai-SB" panose="03000509000000000000" pitchFamily="65" charset="-120"/>
              </a:rPr>
            </a:br>
            <a:r>
              <a:rPr lang="en-US" dirty="0"/>
              <a:t>For he has rescued us from the dominion of darkness and brought </a:t>
            </a:r>
            <a:r>
              <a:rPr lang="en-US" dirty="0" smtClean="0"/>
              <a:t/>
            </a:r>
            <a:br>
              <a:rPr lang="en-US" dirty="0" smtClean="0"/>
            </a:br>
            <a:r>
              <a:rPr lang="en-US" dirty="0" smtClean="0"/>
              <a:t>us </a:t>
            </a:r>
            <a:r>
              <a:rPr lang="en-US" dirty="0"/>
              <a:t>into the kingdom of the Son he loves, in whom we have redemption, the forgiveness of sins. </a:t>
            </a:r>
            <a:r>
              <a:rPr lang="en-US" dirty="0" smtClean="0"/>
              <a:t/>
            </a:r>
            <a:br>
              <a:rPr lang="en-US" dirty="0" smtClean="0"/>
            </a:br>
            <a:r>
              <a:rPr lang="en-US" sz="4000" dirty="0" smtClean="0"/>
              <a:t>(</a:t>
            </a:r>
            <a:r>
              <a:rPr lang="en-US" sz="4000" dirty="0"/>
              <a:t>Colossians 1:12-14)</a:t>
            </a: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18965425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6" descr="http://www.hellasmultimedia.com/webimages/christ-htm/borders/white/border-poinsettia5.jpg"/>
          <p:cNvPicPr>
            <a:picLocks noChangeAspect="1" noChangeArrowheads="1"/>
          </p:cNvPicPr>
          <p:nvPr/>
        </p:nvPicPr>
        <p:blipFill>
          <a:blip r:embed="rId2">
            <a:extLst>
              <a:ext uri="{28A0092B-C50C-407E-A947-70E740481C1C}">
                <a14:useLocalDpi xmlns:a14="http://schemas.microsoft.com/office/drawing/2010/main" val="0"/>
              </a:ext>
            </a:extLst>
          </a:blip>
          <a:srcRect r="81111"/>
          <a:stretch>
            <a:fillRect/>
          </a:stretch>
        </p:blipFill>
        <p:spPr bwMode="auto">
          <a:xfrm>
            <a:off x="0" y="0"/>
            <a:ext cx="3733800" cy="6858000"/>
          </a:xfrm>
          <a:prstGeom prst="rect">
            <a:avLst/>
          </a:prstGeom>
          <a:noFill/>
          <a:extLst>
            <a:ext uri="{909E8E84-426E-40DD-AFC4-6F175D3DCCD1}">
              <a14:hiddenFill xmlns:a14="http://schemas.microsoft.com/office/drawing/2010/main">
                <a:solidFill>
                  <a:srgbClr val="FFFFFF"/>
                </a:solidFill>
              </a14:hiddenFill>
            </a:ext>
          </a:extLst>
        </p:spPr>
      </p:pic>
      <p:sp>
        <p:nvSpPr>
          <p:cNvPr id="6" name="Text Box 23"/>
          <p:cNvSpPr txBox="1">
            <a:spLocks noChangeArrowheads="1"/>
          </p:cNvSpPr>
          <p:nvPr/>
        </p:nvSpPr>
        <p:spPr bwMode="auto">
          <a:xfrm>
            <a:off x="1866900" y="116632"/>
            <a:ext cx="7162800" cy="60755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nSpc>
                <a:spcPct val="120000"/>
              </a:lnSpc>
            </a:pPr>
            <a:r>
              <a:rPr lang="zh-TW" altLang="en-US" sz="4000" b="1" dirty="0" smtClean="0">
                <a:solidFill>
                  <a:srgbClr val="060028"/>
                </a:solidFill>
                <a:ea typeface="標楷體" pitchFamily="65" charset="-120"/>
              </a:rPr>
              <a:t>         </a:t>
            </a:r>
            <a:r>
              <a:rPr lang="zh-TW" altLang="en-US" sz="4400" b="1" dirty="0" smtClean="0">
                <a:solidFill>
                  <a:srgbClr val="060028"/>
                </a:solidFill>
                <a:ea typeface="標楷體" pitchFamily="65" charset="-120"/>
              </a:rPr>
              <a:t>歡</a:t>
            </a:r>
            <a:r>
              <a:rPr lang="zh-TW" altLang="en-US" sz="4400" b="1" dirty="0">
                <a:solidFill>
                  <a:srgbClr val="060028"/>
                </a:solidFill>
                <a:ea typeface="標楷體" pitchFamily="65" charset="-120"/>
              </a:rPr>
              <a:t>喜歡喜阮謳咾祢，</a:t>
            </a:r>
            <a:br>
              <a:rPr lang="zh-TW" altLang="en-US" sz="4400" b="1" dirty="0">
                <a:solidFill>
                  <a:srgbClr val="060028"/>
                </a:solidFill>
                <a:ea typeface="標楷體" pitchFamily="65" charset="-120"/>
              </a:rPr>
            </a:br>
            <a:r>
              <a:rPr lang="zh-TW" altLang="en-US" sz="4400" b="1" dirty="0" smtClean="0">
                <a:solidFill>
                  <a:srgbClr val="060028"/>
                </a:solidFill>
                <a:ea typeface="標楷體" pitchFamily="65" charset="-120"/>
              </a:rPr>
              <a:t>    歸</a:t>
            </a:r>
            <a:r>
              <a:rPr lang="zh-TW" altLang="en-US" sz="4400" b="1" dirty="0">
                <a:solidFill>
                  <a:srgbClr val="060028"/>
                </a:solidFill>
                <a:ea typeface="標楷體" pitchFamily="65" charset="-120"/>
              </a:rPr>
              <a:t>榮光於光的主</a:t>
            </a:r>
            <a:br>
              <a:rPr lang="zh-TW" altLang="en-US" sz="4400" b="1" dirty="0">
                <a:solidFill>
                  <a:srgbClr val="060028"/>
                </a:solidFill>
                <a:ea typeface="標楷體" pitchFamily="65" charset="-120"/>
              </a:rPr>
            </a:br>
            <a:r>
              <a:rPr lang="zh-TW" altLang="en-US" sz="4400" b="1" dirty="0" smtClean="0">
                <a:solidFill>
                  <a:srgbClr val="060028"/>
                </a:solidFill>
                <a:ea typeface="標楷體" pitchFamily="65" charset="-120"/>
              </a:rPr>
              <a:t>天</a:t>
            </a:r>
            <a:r>
              <a:rPr lang="zh-TW" altLang="en-US" sz="4400" b="1" dirty="0">
                <a:solidFill>
                  <a:srgbClr val="060028"/>
                </a:solidFill>
                <a:ea typeface="標楷體" pitchFamily="65" charset="-120"/>
              </a:rPr>
              <a:t>使唱歌大稱讚祢，</a:t>
            </a:r>
            <a:br>
              <a:rPr lang="zh-TW" altLang="en-US" sz="4400" b="1" dirty="0">
                <a:solidFill>
                  <a:srgbClr val="060028"/>
                </a:solidFill>
                <a:ea typeface="標楷體" pitchFamily="65" charset="-120"/>
              </a:rPr>
            </a:br>
            <a:r>
              <a:rPr lang="zh-TW" altLang="en-US" sz="4400" b="1" dirty="0" smtClean="0">
                <a:solidFill>
                  <a:srgbClr val="060028"/>
                </a:solidFill>
                <a:ea typeface="標楷體" pitchFamily="65" charset="-120"/>
              </a:rPr>
              <a:t>大</a:t>
            </a:r>
            <a:r>
              <a:rPr lang="zh-TW" altLang="en-US" sz="4400" b="1" dirty="0">
                <a:solidFill>
                  <a:srgbClr val="060028"/>
                </a:solidFill>
                <a:ea typeface="標楷體" pitchFamily="65" charset="-120"/>
              </a:rPr>
              <a:t>聲唱透聖誕</a:t>
            </a:r>
            <a:r>
              <a:rPr lang="zh-TW" altLang="en-US" sz="4400" b="1" dirty="0" smtClean="0">
                <a:solidFill>
                  <a:srgbClr val="060028"/>
                </a:solidFill>
                <a:ea typeface="標楷體" pitchFamily="65" charset="-120"/>
              </a:rPr>
              <a:t>冥</a:t>
            </a:r>
            <a:endParaRPr lang="en-US" altLang="zh-TW" sz="4400" b="1" dirty="0" smtClean="0">
              <a:solidFill>
                <a:srgbClr val="060028"/>
              </a:solidFill>
              <a:ea typeface="標楷體" pitchFamily="65" charset="-120"/>
            </a:endParaRPr>
          </a:p>
          <a:p>
            <a:pPr>
              <a:lnSpc>
                <a:spcPct val="120000"/>
              </a:lnSpc>
            </a:pPr>
            <a:r>
              <a:rPr lang="en-US" altLang="zh-TW" sz="3600" b="1" dirty="0" smtClean="0">
                <a:solidFill>
                  <a:srgbClr val="060028"/>
                </a:solidFill>
                <a:ea typeface="標楷體" pitchFamily="65" charset="-120"/>
              </a:rPr>
              <a:t>Joyful, Joyful, We Adore You, </a:t>
            </a:r>
            <a:br>
              <a:rPr lang="en-US" altLang="zh-TW" sz="3600" b="1" dirty="0" smtClean="0">
                <a:solidFill>
                  <a:srgbClr val="060028"/>
                </a:solidFill>
                <a:ea typeface="標楷體" pitchFamily="65" charset="-120"/>
              </a:rPr>
            </a:br>
            <a:r>
              <a:rPr lang="en-US" altLang="zh-TW" sz="3600" b="1" dirty="0" smtClean="0">
                <a:solidFill>
                  <a:srgbClr val="060028"/>
                </a:solidFill>
                <a:ea typeface="標楷體" pitchFamily="65" charset="-120"/>
              </a:rPr>
              <a:t>God of glory, Lord of light; </a:t>
            </a:r>
            <a:br>
              <a:rPr lang="en-US" altLang="zh-TW" sz="3600" b="1" dirty="0" smtClean="0">
                <a:solidFill>
                  <a:srgbClr val="060028"/>
                </a:solidFill>
                <a:ea typeface="標楷體" pitchFamily="65" charset="-120"/>
              </a:rPr>
            </a:br>
            <a:r>
              <a:rPr lang="en-US" altLang="zh-TW" sz="3600" b="1" dirty="0" smtClean="0">
                <a:solidFill>
                  <a:srgbClr val="060028"/>
                </a:solidFill>
                <a:ea typeface="標楷體" pitchFamily="65" charset="-120"/>
              </a:rPr>
              <a:t>  Angels lifting praise before you </a:t>
            </a:r>
            <a:br>
              <a:rPr lang="en-US" altLang="zh-TW" sz="3600" b="1" dirty="0" smtClean="0">
                <a:solidFill>
                  <a:srgbClr val="060028"/>
                </a:solidFill>
                <a:ea typeface="標楷體" pitchFamily="65" charset="-120"/>
              </a:rPr>
            </a:br>
            <a:r>
              <a:rPr lang="en-US" altLang="zh-TW" sz="3600" b="1" dirty="0" smtClean="0">
                <a:solidFill>
                  <a:srgbClr val="060028"/>
                </a:solidFill>
                <a:ea typeface="標楷體" pitchFamily="65" charset="-120"/>
              </a:rPr>
              <a:t>      Sing through out this holy night.</a:t>
            </a:r>
            <a:r>
              <a:rPr lang="en-US" altLang="zh-TW" sz="4000" b="1" dirty="0" smtClean="0">
                <a:solidFill>
                  <a:prstClr val="black"/>
                </a:solidFill>
                <a:ea typeface="標楷體" pitchFamily="65" charset="-120"/>
              </a:rPr>
              <a:t> </a:t>
            </a:r>
            <a:endParaRPr lang="en-US" altLang="en-US" sz="4400" b="1" dirty="0">
              <a:solidFill>
                <a:srgbClr val="000000"/>
              </a:solidFill>
              <a:ea typeface="標楷體" pitchFamily="65" charset="-120"/>
            </a:endParaRPr>
          </a:p>
        </p:txBody>
      </p:sp>
    </p:spTree>
    <p:extLst>
      <p:ext uri="{BB962C8B-B14F-4D97-AF65-F5344CB8AC3E}">
        <p14:creationId xmlns:p14="http://schemas.microsoft.com/office/powerpoint/2010/main" val="23600280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9" descr="http://www.hellasmultimedia.com/webimages/christ-htm/borders/white/border-poinsettia5.jpg"/>
          <p:cNvPicPr>
            <a:picLocks noChangeAspect="1" noChangeArrowheads="1"/>
          </p:cNvPicPr>
          <p:nvPr/>
        </p:nvPicPr>
        <p:blipFill>
          <a:blip r:embed="rId2">
            <a:extLst>
              <a:ext uri="{28A0092B-C50C-407E-A947-70E740481C1C}">
                <a14:useLocalDpi xmlns:a14="http://schemas.microsoft.com/office/drawing/2010/main" val="0"/>
              </a:ext>
            </a:extLst>
          </a:blip>
          <a:srcRect r="81111"/>
          <a:stretch>
            <a:fillRect/>
          </a:stretch>
        </p:blipFill>
        <p:spPr bwMode="auto">
          <a:xfrm>
            <a:off x="0" y="0"/>
            <a:ext cx="3275856"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txBox="1">
            <a:spLocks noChangeArrowheads="1"/>
          </p:cNvSpPr>
          <p:nvPr/>
        </p:nvSpPr>
        <p:spPr>
          <a:xfrm>
            <a:off x="1979712" y="476672"/>
            <a:ext cx="6995864" cy="5904656"/>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zh-TW" altLang="en-US" sz="4000" b="1" dirty="0" smtClean="0">
                <a:solidFill>
                  <a:srgbClr val="060028"/>
                </a:solidFill>
                <a:ea typeface="標楷體" pitchFamily="65" charset="-120"/>
              </a:rPr>
              <a:t>         </a:t>
            </a:r>
            <a:r>
              <a:rPr lang="zh-TW" altLang="en-US" b="1" dirty="0" smtClean="0">
                <a:solidFill>
                  <a:srgbClr val="060028"/>
                </a:solidFill>
                <a:ea typeface="標楷體" pitchFamily="65" charset="-120"/>
              </a:rPr>
              <a:t>在馬槽裡的聖嬰仔，</a:t>
            </a:r>
            <a:br>
              <a:rPr lang="zh-TW" altLang="en-US" b="1" dirty="0" smtClean="0">
                <a:solidFill>
                  <a:srgbClr val="060028"/>
                </a:solidFill>
                <a:ea typeface="標楷體" pitchFamily="65" charset="-120"/>
              </a:rPr>
            </a:br>
            <a:r>
              <a:rPr lang="zh-TW" altLang="en-US" b="1" dirty="0" smtClean="0">
                <a:solidFill>
                  <a:srgbClr val="060028"/>
                </a:solidFill>
                <a:ea typeface="標楷體" pitchFamily="65" charset="-120"/>
              </a:rPr>
              <a:t>    溫純可愛神的子</a:t>
            </a:r>
            <a:br>
              <a:rPr lang="zh-TW" altLang="en-US" b="1" dirty="0" smtClean="0">
                <a:solidFill>
                  <a:srgbClr val="060028"/>
                </a:solidFill>
                <a:ea typeface="標楷體" pitchFamily="65" charset="-120"/>
              </a:rPr>
            </a:br>
            <a:r>
              <a:rPr lang="zh-TW" altLang="en-US" b="1" dirty="0" smtClean="0">
                <a:solidFill>
                  <a:srgbClr val="060028"/>
                </a:solidFill>
                <a:ea typeface="標楷體" pitchFamily="65" charset="-120"/>
              </a:rPr>
              <a:t>大家歡喜同唱歌聲，</a:t>
            </a:r>
            <a:br>
              <a:rPr lang="zh-TW" altLang="en-US" b="1" dirty="0" smtClean="0">
                <a:solidFill>
                  <a:srgbClr val="060028"/>
                </a:solidFill>
                <a:ea typeface="標楷體" pitchFamily="65" charset="-120"/>
              </a:rPr>
            </a:br>
            <a:r>
              <a:rPr lang="zh-TW" altLang="en-US" b="1" dirty="0" smtClean="0">
                <a:solidFill>
                  <a:srgbClr val="060028"/>
                </a:solidFill>
                <a:ea typeface="標楷體" pitchFamily="65" charset="-120"/>
              </a:rPr>
              <a:t>謳咾祢所賜的疼</a:t>
            </a:r>
            <a:endParaRPr lang="en-US" altLang="zh-TW" b="1" dirty="0" smtClean="0">
              <a:solidFill>
                <a:srgbClr val="060028"/>
              </a:solidFill>
              <a:ea typeface="標楷體" pitchFamily="65" charset="-120"/>
            </a:endParaRPr>
          </a:p>
          <a:p>
            <a:pPr algn="l"/>
            <a:r>
              <a:rPr lang="en-US" altLang="zh-TW" sz="3800" b="1" dirty="0" smtClean="0">
                <a:solidFill>
                  <a:srgbClr val="060028"/>
                </a:solidFill>
                <a:ea typeface="標楷體" pitchFamily="65" charset="-120"/>
              </a:rPr>
              <a:t>In a manger lies a baby, </a:t>
            </a:r>
            <a:br>
              <a:rPr lang="en-US" altLang="zh-TW" sz="3800" b="1" dirty="0" smtClean="0">
                <a:solidFill>
                  <a:srgbClr val="060028"/>
                </a:solidFill>
                <a:ea typeface="標楷體" pitchFamily="65" charset="-120"/>
              </a:rPr>
            </a:br>
            <a:r>
              <a:rPr lang="en-US" altLang="zh-TW" sz="3800" b="1" dirty="0" smtClean="0">
                <a:solidFill>
                  <a:srgbClr val="060028"/>
                </a:solidFill>
                <a:ea typeface="標楷體" pitchFamily="65" charset="-120"/>
              </a:rPr>
              <a:t>Child of Mary, Son of God. </a:t>
            </a:r>
            <a:br>
              <a:rPr lang="en-US" altLang="zh-TW" sz="3800" b="1" dirty="0" smtClean="0">
                <a:solidFill>
                  <a:srgbClr val="060028"/>
                </a:solidFill>
                <a:ea typeface="標楷體" pitchFamily="65" charset="-120"/>
              </a:rPr>
            </a:br>
            <a:r>
              <a:rPr lang="en-US" altLang="zh-TW" sz="3800" b="1" dirty="0" smtClean="0">
                <a:solidFill>
                  <a:srgbClr val="060028"/>
                </a:solidFill>
                <a:ea typeface="標楷體" pitchFamily="65" charset="-120"/>
              </a:rPr>
              <a:t>Voices joined in joyful chorus </a:t>
            </a:r>
          </a:p>
          <a:p>
            <a:pPr algn="l"/>
            <a:r>
              <a:rPr lang="en-US" altLang="zh-TW" sz="3800" b="1" dirty="0" smtClean="0">
                <a:solidFill>
                  <a:srgbClr val="060028"/>
                </a:solidFill>
                <a:ea typeface="標楷體" pitchFamily="65" charset="-120"/>
              </a:rPr>
              <a:t>Praise You for Your gift of love.</a:t>
            </a:r>
            <a:r>
              <a:rPr lang="zh-TW" altLang="en-US" sz="4000" b="1" dirty="0" smtClean="0">
                <a:solidFill>
                  <a:srgbClr val="060028"/>
                </a:solidFill>
                <a:ea typeface="標楷體" pitchFamily="65" charset="-120"/>
              </a:rPr>
              <a:t/>
            </a:r>
            <a:br>
              <a:rPr lang="zh-TW" altLang="en-US" sz="4000" b="1" dirty="0" smtClean="0">
                <a:solidFill>
                  <a:srgbClr val="060028"/>
                </a:solidFill>
                <a:ea typeface="標楷體" pitchFamily="65" charset="-120"/>
              </a:rPr>
            </a:br>
            <a:endParaRPr lang="en-US" altLang="en-US" b="1" dirty="0">
              <a:solidFill>
                <a:srgbClr val="060028"/>
              </a:solidFill>
            </a:endParaRPr>
          </a:p>
        </p:txBody>
      </p:sp>
    </p:spTree>
    <p:extLst>
      <p:ext uri="{BB962C8B-B14F-4D97-AF65-F5344CB8AC3E}">
        <p14:creationId xmlns:p14="http://schemas.microsoft.com/office/powerpoint/2010/main" val="5562249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9" descr="http://www.hellasmultimedia.com/webimages/christ-htm/borders/white/border-poinsettia5.jpg"/>
          <p:cNvPicPr>
            <a:picLocks noChangeAspect="1" noChangeArrowheads="1"/>
          </p:cNvPicPr>
          <p:nvPr/>
        </p:nvPicPr>
        <p:blipFill>
          <a:blip r:embed="rId2">
            <a:extLst>
              <a:ext uri="{28A0092B-C50C-407E-A947-70E740481C1C}">
                <a14:useLocalDpi xmlns:a14="http://schemas.microsoft.com/office/drawing/2010/main" val="0"/>
              </a:ext>
            </a:extLst>
          </a:blip>
          <a:srcRect r="81111"/>
          <a:stretch>
            <a:fillRect/>
          </a:stretch>
        </p:blipFill>
        <p:spPr bwMode="auto">
          <a:xfrm>
            <a:off x="0" y="0"/>
            <a:ext cx="313184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txBox="1">
            <a:spLocks noChangeArrowheads="1"/>
          </p:cNvSpPr>
          <p:nvPr/>
        </p:nvSpPr>
        <p:spPr>
          <a:xfrm>
            <a:off x="1763688" y="116632"/>
            <a:ext cx="8326760" cy="6076166"/>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05000"/>
              </a:lnSpc>
              <a:spcBef>
                <a:spcPct val="10000"/>
              </a:spcBef>
              <a:buFontTx/>
              <a:buNone/>
              <a:tabLst>
                <a:tab pos="685800" algn="l"/>
              </a:tabLst>
            </a:pPr>
            <a:r>
              <a:rPr lang="zh-TW" altLang="en-US" sz="4000" b="1" dirty="0" smtClean="0">
                <a:solidFill>
                  <a:srgbClr val="000066"/>
                </a:solidFill>
                <a:ea typeface="標楷體" pitchFamily="65" charset="-120"/>
              </a:rPr>
              <a:t>          </a:t>
            </a:r>
            <a:r>
              <a:rPr lang="zh-TW" altLang="en-US" sz="4400" b="1" dirty="0" smtClean="0">
                <a:solidFill>
                  <a:srgbClr val="000066"/>
                </a:solidFill>
                <a:ea typeface="標楷體" pitchFamily="65" charset="-120"/>
              </a:rPr>
              <a:t>聖的疼到極好仁愛，</a:t>
            </a:r>
          </a:p>
          <a:p>
            <a:pPr marL="0" indent="0">
              <a:lnSpc>
                <a:spcPct val="105000"/>
              </a:lnSpc>
              <a:spcBef>
                <a:spcPct val="10000"/>
              </a:spcBef>
              <a:buFontTx/>
              <a:buNone/>
              <a:tabLst>
                <a:tab pos="685800" algn="l"/>
              </a:tabLst>
            </a:pPr>
            <a:r>
              <a:rPr lang="zh-TW" altLang="en-US" sz="4400" b="1" dirty="0" smtClean="0">
                <a:solidFill>
                  <a:srgbClr val="000066"/>
                </a:solidFill>
                <a:ea typeface="標楷體" pitchFamily="65" charset="-120"/>
              </a:rPr>
              <a:t>     真的歡喜從天來，</a:t>
            </a:r>
          </a:p>
          <a:p>
            <a:pPr marL="0" indent="0">
              <a:lnSpc>
                <a:spcPct val="105000"/>
              </a:lnSpc>
              <a:spcBef>
                <a:spcPct val="10000"/>
              </a:spcBef>
              <a:buFontTx/>
              <a:buNone/>
              <a:tabLst>
                <a:tab pos="685800" algn="l"/>
              </a:tabLst>
            </a:pPr>
            <a:r>
              <a:rPr lang="zh-TW" altLang="en-US" sz="4400" b="1" dirty="0" smtClean="0">
                <a:solidFill>
                  <a:srgbClr val="000066"/>
                </a:solidFill>
                <a:ea typeface="標楷體" pitchFamily="65" charset="-120"/>
              </a:rPr>
              <a:t>祢謙卑來與阮同在，</a:t>
            </a:r>
          </a:p>
          <a:p>
            <a:pPr marL="0" indent="0">
              <a:lnSpc>
                <a:spcPct val="105000"/>
              </a:lnSpc>
              <a:spcBef>
                <a:spcPct val="10000"/>
              </a:spcBef>
              <a:buFontTx/>
              <a:buNone/>
              <a:tabLst>
                <a:tab pos="685800" algn="l"/>
              </a:tabLst>
            </a:pPr>
            <a:r>
              <a:rPr lang="zh-TW" altLang="en-US" sz="4400" b="1" dirty="0" smtClean="0">
                <a:solidFill>
                  <a:srgbClr val="000066"/>
                </a:solidFill>
                <a:ea typeface="標楷體" pitchFamily="65" charset="-120"/>
              </a:rPr>
              <a:t>攏是信實與慈愛</a:t>
            </a:r>
          </a:p>
          <a:p>
            <a:pPr marL="0" indent="0">
              <a:lnSpc>
                <a:spcPct val="105000"/>
              </a:lnSpc>
              <a:spcBef>
                <a:spcPct val="10000"/>
              </a:spcBef>
              <a:buFontTx/>
              <a:buNone/>
              <a:tabLst>
                <a:tab pos="685800" algn="l"/>
              </a:tabLst>
            </a:pPr>
            <a:r>
              <a:rPr lang="en-US" altLang="zh-TW" sz="3800" b="1" dirty="0" smtClean="0">
                <a:solidFill>
                  <a:srgbClr val="000066"/>
                </a:solidFill>
                <a:ea typeface="標楷體" pitchFamily="65" charset="-120"/>
              </a:rPr>
              <a:t>Love Divine, all loves excelling,</a:t>
            </a:r>
            <a:r>
              <a:rPr lang="zh-TW" altLang="en-US" sz="3800" b="1" dirty="0" smtClean="0">
                <a:solidFill>
                  <a:srgbClr val="000066"/>
                </a:solidFill>
                <a:ea typeface="標楷體" pitchFamily="65" charset="-120"/>
              </a:rPr>
              <a:t> </a:t>
            </a:r>
          </a:p>
          <a:p>
            <a:pPr marL="0" indent="0">
              <a:lnSpc>
                <a:spcPct val="105000"/>
              </a:lnSpc>
              <a:spcBef>
                <a:spcPct val="10000"/>
              </a:spcBef>
              <a:buFontTx/>
              <a:buNone/>
              <a:tabLst>
                <a:tab pos="685800" algn="l"/>
              </a:tabLst>
            </a:pPr>
            <a:r>
              <a:rPr lang="en-US" altLang="zh-TW" sz="3800" b="1" dirty="0" smtClean="0">
                <a:solidFill>
                  <a:srgbClr val="000066"/>
                </a:solidFill>
                <a:ea typeface="標楷體" pitchFamily="65" charset="-120"/>
              </a:rPr>
              <a:t>Joy of heaven, </a:t>
            </a:r>
          </a:p>
          <a:p>
            <a:pPr marL="0" indent="0">
              <a:lnSpc>
                <a:spcPct val="105000"/>
              </a:lnSpc>
              <a:spcBef>
                <a:spcPct val="10000"/>
              </a:spcBef>
              <a:buFontTx/>
              <a:buNone/>
              <a:tabLst>
                <a:tab pos="685800" algn="l"/>
              </a:tabLst>
            </a:pPr>
            <a:r>
              <a:rPr lang="en-US" altLang="zh-TW" sz="3800" b="1" dirty="0" smtClean="0">
                <a:solidFill>
                  <a:srgbClr val="000066"/>
                </a:solidFill>
                <a:ea typeface="標楷體" pitchFamily="65" charset="-120"/>
              </a:rPr>
              <a:t>to earth come down; </a:t>
            </a:r>
          </a:p>
          <a:p>
            <a:pPr marL="0" indent="0">
              <a:lnSpc>
                <a:spcPct val="105000"/>
              </a:lnSpc>
              <a:spcBef>
                <a:spcPct val="10000"/>
              </a:spcBef>
              <a:buFontTx/>
              <a:buNone/>
              <a:tabLst>
                <a:tab pos="685800" algn="l"/>
              </a:tabLst>
            </a:pPr>
            <a:r>
              <a:rPr lang="en-US" altLang="zh-TW" sz="3800" b="1" dirty="0" smtClean="0">
                <a:solidFill>
                  <a:srgbClr val="000066"/>
                </a:solidFill>
                <a:ea typeface="標楷體" pitchFamily="65" charset="-120"/>
              </a:rPr>
              <a:t>     Fix in us your humble dwelling; </a:t>
            </a:r>
          </a:p>
          <a:p>
            <a:pPr marL="0" indent="0">
              <a:lnSpc>
                <a:spcPct val="105000"/>
              </a:lnSpc>
              <a:spcBef>
                <a:spcPct val="10000"/>
              </a:spcBef>
              <a:buFontTx/>
              <a:buNone/>
              <a:tabLst>
                <a:tab pos="685800" algn="l"/>
              </a:tabLst>
            </a:pPr>
            <a:r>
              <a:rPr lang="en-US" altLang="zh-TW" sz="3800" b="1" dirty="0" smtClean="0">
                <a:solidFill>
                  <a:srgbClr val="000066"/>
                </a:solidFill>
                <a:ea typeface="標楷體" pitchFamily="65" charset="-120"/>
              </a:rPr>
              <a:t>        All Thy faithful mercies crown. </a:t>
            </a:r>
            <a:r>
              <a:rPr lang="en-US" altLang="zh-TW" sz="4000" b="1" dirty="0" smtClean="0">
                <a:solidFill>
                  <a:srgbClr val="000066"/>
                </a:solidFill>
                <a:ea typeface="標楷體" pitchFamily="65" charset="-120"/>
              </a:rPr>
              <a:t>	</a:t>
            </a:r>
          </a:p>
        </p:txBody>
      </p:sp>
    </p:spTree>
    <p:extLst>
      <p:ext uri="{BB962C8B-B14F-4D97-AF65-F5344CB8AC3E}">
        <p14:creationId xmlns:p14="http://schemas.microsoft.com/office/powerpoint/2010/main" val="24536686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9" descr="http://www.hellasmultimedia.com/webimages/christ-htm/borders/white/border-poinsettia5.jpg"/>
          <p:cNvPicPr>
            <a:picLocks noChangeAspect="1" noChangeArrowheads="1"/>
          </p:cNvPicPr>
          <p:nvPr/>
        </p:nvPicPr>
        <p:blipFill>
          <a:blip r:embed="rId2">
            <a:extLst>
              <a:ext uri="{28A0092B-C50C-407E-A947-70E740481C1C}">
                <a14:useLocalDpi xmlns:a14="http://schemas.microsoft.com/office/drawing/2010/main" val="0"/>
              </a:ext>
            </a:extLst>
          </a:blip>
          <a:srcRect r="81111"/>
          <a:stretch>
            <a:fillRect/>
          </a:stretch>
        </p:blipFill>
        <p:spPr bwMode="auto">
          <a:xfrm>
            <a:off x="0" y="0"/>
            <a:ext cx="3733800" cy="685800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txBox="1">
            <a:spLocks noChangeArrowheads="1"/>
          </p:cNvSpPr>
          <p:nvPr/>
        </p:nvSpPr>
        <p:spPr>
          <a:xfrm>
            <a:off x="1901967" y="490357"/>
            <a:ext cx="6372719" cy="6207968"/>
          </a:xfrm>
          <a:prstGeom prst="rect">
            <a:avLst/>
          </a:prstGeom>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5600"/>
              </a:lnSpc>
            </a:pPr>
            <a:r>
              <a:rPr lang="en-US" altLang="zh-TW" sz="4000" b="1" dirty="0" smtClean="0">
                <a:solidFill>
                  <a:srgbClr val="000066"/>
                </a:solidFill>
                <a:ea typeface="標楷體" pitchFamily="65" charset="-120"/>
              </a:rPr>
              <a:t>	</a:t>
            </a:r>
            <a:r>
              <a:rPr lang="zh-TW" altLang="en-US" sz="17600" b="1" dirty="0" smtClean="0">
                <a:solidFill>
                  <a:srgbClr val="000066"/>
                </a:solidFill>
                <a:ea typeface="標楷體" pitchFamily="65" charset="-120"/>
              </a:rPr>
              <a:t>祢的聖工是祢榮光，</a:t>
            </a:r>
            <a:br>
              <a:rPr lang="zh-TW" altLang="en-US" sz="17600" b="1" dirty="0" smtClean="0">
                <a:solidFill>
                  <a:srgbClr val="000066"/>
                </a:solidFill>
                <a:ea typeface="標楷體" pitchFamily="65" charset="-120"/>
              </a:rPr>
            </a:br>
            <a:r>
              <a:rPr lang="zh-TW" altLang="en-US" sz="17600" b="1" dirty="0" smtClean="0">
                <a:solidFill>
                  <a:srgbClr val="000066"/>
                </a:solidFill>
                <a:ea typeface="標楷體" pitchFamily="65" charset="-120"/>
              </a:rPr>
              <a:t>      全地謳咾祢齊全</a:t>
            </a:r>
            <a:r>
              <a:rPr lang="zh-TW" altLang="en-US" sz="17600" b="1" dirty="0" smtClean="0">
                <a:solidFill>
                  <a:srgbClr val="000066"/>
                </a:solidFill>
              </a:rPr>
              <a:t/>
            </a:r>
            <a:br>
              <a:rPr lang="zh-TW" altLang="en-US" sz="17600" b="1" dirty="0" smtClean="0">
                <a:solidFill>
                  <a:srgbClr val="000066"/>
                </a:solidFill>
              </a:rPr>
            </a:br>
            <a:r>
              <a:rPr lang="zh-TW" altLang="en-US" sz="17600" b="1" dirty="0" smtClean="0">
                <a:solidFill>
                  <a:srgbClr val="000066"/>
                </a:solidFill>
                <a:ea typeface="標楷體" pitchFamily="65" charset="-120"/>
              </a:rPr>
              <a:t>全地謳咾歡喜出聲，</a:t>
            </a:r>
            <a:br>
              <a:rPr lang="zh-TW" altLang="en-US" sz="17600" b="1" dirty="0" smtClean="0">
                <a:solidFill>
                  <a:srgbClr val="000066"/>
                </a:solidFill>
                <a:ea typeface="標楷體" pitchFamily="65" charset="-120"/>
              </a:rPr>
            </a:br>
            <a:r>
              <a:rPr lang="zh-TW" altLang="en-US" sz="17600" b="1" dirty="0" smtClean="0">
                <a:solidFill>
                  <a:srgbClr val="000066"/>
                </a:solidFill>
                <a:ea typeface="標楷體" pitchFamily="65" charset="-120"/>
              </a:rPr>
              <a:t>基督新生王尊名</a:t>
            </a:r>
            <a:endParaRPr lang="en-US" altLang="zh-TW" sz="17600" b="1" dirty="0" smtClean="0">
              <a:solidFill>
                <a:srgbClr val="000066"/>
              </a:solidFill>
              <a:ea typeface="標楷體" pitchFamily="65" charset="-120"/>
            </a:endParaRPr>
          </a:p>
          <a:p>
            <a:pPr algn="l">
              <a:lnSpc>
                <a:spcPts val="5600"/>
              </a:lnSpc>
            </a:pPr>
            <a:r>
              <a:rPr lang="en-US" altLang="zh-TW" sz="15200" b="1" dirty="0" smtClean="0">
                <a:solidFill>
                  <a:srgbClr val="000066"/>
                </a:solidFill>
                <a:ea typeface="標楷體" pitchFamily="65" charset="-120"/>
              </a:rPr>
              <a:t>All Your works declare</a:t>
            </a:r>
            <a:br>
              <a:rPr lang="en-US" altLang="zh-TW" sz="15200" b="1" dirty="0" smtClean="0">
                <a:solidFill>
                  <a:srgbClr val="000066"/>
                </a:solidFill>
                <a:ea typeface="標楷體" pitchFamily="65" charset="-120"/>
              </a:rPr>
            </a:br>
            <a:r>
              <a:rPr lang="en-US" altLang="zh-TW" sz="15200" b="1" dirty="0" smtClean="0">
                <a:solidFill>
                  <a:srgbClr val="000066"/>
                </a:solidFill>
                <a:ea typeface="標楷體" pitchFamily="65" charset="-120"/>
              </a:rPr>
              <a:t>Your glory, All creation joins </a:t>
            </a:r>
            <a:br>
              <a:rPr lang="en-US" altLang="zh-TW" sz="15200" b="1" dirty="0" smtClean="0">
                <a:solidFill>
                  <a:srgbClr val="000066"/>
                </a:solidFill>
                <a:ea typeface="標楷體" pitchFamily="65" charset="-120"/>
              </a:rPr>
            </a:br>
            <a:r>
              <a:rPr lang="en-US" altLang="zh-TW" sz="15200" b="1" dirty="0" smtClean="0">
                <a:solidFill>
                  <a:srgbClr val="000066"/>
                </a:solidFill>
                <a:ea typeface="標楷體" pitchFamily="65" charset="-120"/>
              </a:rPr>
              <a:t>to sing;  Praise resounds as </a:t>
            </a:r>
            <a:br>
              <a:rPr lang="en-US" altLang="zh-TW" sz="15200" b="1" dirty="0" smtClean="0">
                <a:solidFill>
                  <a:srgbClr val="000066"/>
                </a:solidFill>
                <a:ea typeface="標楷體" pitchFamily="65" charset="-120"/>
              </a:rPr>
            </a:br>
            <a:r>
              <a:rPr lang="en-US" altLang="zh-TW" sz="15200" b="1" dirty="0" smtClean="0">
                <a:solidFill>
                  <a:srgbClr val="000066"/>
                </a:solidFill>
                <a:ea typeface="標楷體" pitchFamily="65" charset="-120"/>
              </a:rPr>
              <a:t>   earth rejoices,  In the birth </a:t>
            </a:r>
            <a:br>
              <a:rPr lang="en-US" altLang="zh-TW" sz="15200" b="1" dirty="0" smtClean="0">
                <a:solidFill>
                  <a:srgbClr val="000066"/>
                </a:solidFill>
                <a:ea typeface="標楷體" pitchFamily="65" charset="-120"/>
              </a:rPr>
            </a:br>
            <a:r>
              <a:rPr lang="en-US" altLang="zh-TW" sz="15200" b="1" dirty="0" smtClean="0">
                <a:solidFill>
                  <a:srgbClr val="000066"/>
                </a:solidFill>
                <a:ea typeface="標楷體" pitchFamily="65" charset="-120"/>
              </a:rPr>
              <a:t>          of Christ the King.</a:t>
            </a:r>
            <a:r>
              <a:rPr lang="zh-TW" altLang="en-US" sz="4000" b="1" dirty="0" smtClean="0">
                <a:solidFill>
                  <a:srgbClr val="000066"/>
                </a:solidFill>
              </a:rPr>
              <a:t/>
            </a:r>
            <a:br>
              <a:rPr lang="zh-TW" altLang="en-US" sz="4000" b="1" dirty="0" smtClean="0">
                <a:solidFill>
                  <a:srgbClr val="000066"/>
                </a:solidFill>
              </a:rPr>
            </a:br>
            <a:endParaRPr lang="en-US" altLang="en-US" sz="4000" b="1" dirty="0">
              <a:solidFill>
                <a:srgbClr val="000066"/>
              </a:solidFill>
              <a:ea typeface="標楷體" pitchFamily="65" charset="-120"/>
            </a:endParaRPr>
          </a:p>
        </p:txBody>
      </p:sp>
    </p:spTree>
    <p:extLst>
      <p:ext uri="{BB962C8B-B14F-4D97-AF65-F5344CB8AC3E}">
        <p14:creationId xmlns:p14="http://schemas.microsoft.com/office/powerpoint/2010/main" val="9697259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9" descr="http://www.hellasmultimedia.com/webimages/christ-htm/borders/white/border-poinsettia5.jpg"/>
          <p:cNvPicPr>
            <a:picLocks noChangeAspect="1" noChangeArrowheads="1"/>
          </p:cNvPicPr>
          <p:nvPr/>
        </p:nvPicPr>
        <p:blipFill>
          <a:blip r:embed="rId2">
            <a:extLst>
              <a:ext uri="{28A0092B-C50C-407E-A947-70E740481C1C}">
                <a14:useLocalDpi xmlns:a14="http://schemas.microsoft.com/office/drawing/2010/main" val="0"/>
              </a:ext>
            </a:extLst>
          </a:blip>
          <a:srcRect r="81111"/>
          <a:stretch>
            <a:fillRect/>
          </a:stretch>
        </p:blipFill>
        <p:spPr bwMode="auto">
          <a:xfrm>
            <a:off x="0" y="0"/>
            <a:ext cx="37338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3"/>
          <p:cNvSpPr txBox="1">
            <a:spLocks noChangeArrowheads="1"/>
          </p:cNvSpPr>
          <p:nvPr/>
        </p:nvSpPr>
        <p:spPr>
          <a:xfrm>
            <a:off x="1905000" y="188640"/>
            <a:ext cx="8458200" cy="628836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altLang="zh-TW" sz="4000" b="1" dirty="0" smtClean="0">
                <a:solidFill>
                  <a:srgbClr val="000066"/>
                </a:solidFill>
                <a:ea typeface="標楷體" pitchFamily="65" charset="-120"/>
              </a:rPr>
              <a:t>	</a:t>
            </a:r>
            <a:r>
              <a:rPr lang="zh-TW" altLang="en-US" b="1" dirty="0" smtClean="0">
                <a:solidFill>
                  <a:srgbClr val="000066"/>
                </a:solidFill>
                <a:ea typeface="標楷體" pitchFamily="65" charset="-120"/>
              </a:rPr>
              <a:t>牧者跪拜在嬰仔前，</a:t>
            </a:r>
            <a:br>
              <a:rPr lang="zh-TW" altLang="en-US" b="1" dirty="0" smtClean="0">
                <a:solidFill>
                  <a:srgbClr val="000066"/>
                </a:solidFill>
                <a:ea typeface="標楷體" pitchFamily="65" charset="-120"/>
              </a:rPr>
            </a:br>
            <a:r>
              <a:rPr lang="zh-TW" altLang="en-US" b="1" dirty="0" smtClean="0">
                <a:solidFill>
                  <a:srgbClr val="000066"/>
                </a:solidFill>
                <a:ea typeface="標楷體" pitchFamily="65" charset="-120"/>
              </a:rPr>
              <a:t>哨角歌聲奏無停， </a:t>
            </a:r>
            <a:r>
              <a:rPr lang="zh-TW" altLang="en-US" b="1" dirty="0" smtClean="0">
                <a:solidFill>
                  <a:srgbClr val="000066"/>
                </a:solidFill>
              </a:rPr>
              <a:t/>
            </a:r>
            <a:br>
              <a:rPr lang="zh-TW" altLang="en-US" b="1" dirty="0" smtClean="0">
                <a:solidFill>
                  <a:srgbClr val="000066"/>
                </a:solidFill>
              </a:rPr>
            </a:br>
            <a:r>
              <a:rPr lang="zh-TW" altLang="en-US" b="1" dirty="0" smtClean="0">
                <a:solidFill>
                  <a:srgbClr val="000066"/>
                </a:solidFill>
                <a:ea typeface="標楷體" pitchFamily="65" charset="-120"/>
              </a:rPr>
              <a:t>今咱的心著受舉起，</a:t>
            </a:r>
            <a:br>
              <a:rPr lang="zh-TW" altLang="en-US" b="1" dirty="0" smtClean="0">
                <a:solidFill>
                  <a:srgbClr val="000066"/>
                </a:solidFill>
                <a:ea typeface="標楷體" pitchFamily="65" charset="-120"/>
              </a:rPr>
            </a:br>
            <a:r>
              <a:rPr lang="zh-TW" altLang="en-US" b="1" dirty="0" smtClean="0">
                <a:solidFill>
                  <a:srgbClr val="000066"/>
                </a:solidFill>
                <a:ea typeface="標楷體" pitchFamily="65" charset="-120"/>
              </a:rPr>
              <a:t>奇妙的愛與歡喜</a:t>
            </a:r>
            <a:r>
              <a:rPr lang="zh-TW" altLang="en-US" sz="4000" b="1" dirty="0" smtClean="0">
                <a:solidFill>
                  <a:srgbClr val="000066"/>
                </a:solidFill>
              </a:rPr>
              <a:t/>
            </a:r>
            <a:br>
              <a:rPr lang="zh-TW" altLang="en-US" sz="4000" b="1" dirty="0" smtClean="0">
                <a:solidFill>
                  <a:srgbClr val="000066"/>
                </a:solidFill>
              </a:rPr>
            </a:br>
            <a:r>
              <a:rPr lang="en-US" altLang="zh-TW" sz="3800" b="1" dirty="0" smtClean="0">
                <a:solidFill>
                  <a:srgbClr val="000066"/>
                </a:solidFill>
                <a:ea typeface="標楷體" pitchFamily="65" charset="-120"/>
              </a:rPr>
              <a:t>Shepherds kneel before </a:t>
            </a:r>
            <a:br>
              <a:rPr lang="en-US" altLang="zh-TW" sz="3800" b="1" dirty="0" smtClean="0">
                <a:solidFill>
                  <a:srgbClr val="000066"/>
                </a:solidFill>
                <a:ea typeface="標楷體" pitchFamily="65" charset="-120"/>
              </a:rPr>
            </a:br>
            <a:r>
              <a:rPr lang="en-US" altLang="zh-TW" sz="3800" b="1" dirty="0" smtClean="0">
                <a:solidFill>
                  <a:srgbClr val="000066"/>
                </a:solidFill>
                <a:ea typeface="標楷體" pitchFamily="65" charset="-120"/>
              </a:rPr>
              <a:t>the Infant; Trumpets sound </a:t>
            </a:r>
            <a:br>
              <a:rPr lang="en-US" altLang="zh-TW" sz="3800" b="1" dirty="0" smtClean="0">
                <a:solidFill>
                  <a:srgbClr val="000066"/>
                </a:solidFill>
                <a:ea typeface="標楷體" pitchFamily="65" charset="-120"/>
              </a:rPr>
            </a:br>
            <a:r>
              <a:rPr lang="en-US" altLang="zh-TW" sz="3800" b="1" dirty="0" smtClean="0">
                <a:solidFill>
                  <a:srgbClr val="000066"/>
                </a:solidFill>
                <a:ea typeface="標楷體" pitchFamily="65" charset="-120"/>
              </a:rPr>
              <a:t>and anthems raise, As with joy </a:t>
            </a:r>
            <a:r>
              <a:rPr lang="en-US" altLang="zh-TW" sz="3800" b="1" smtClean="0">
                <a:solidFill>
                  <a:srgbClr val="000066"/>
                </a:solidFill>
                <a:ea typeface="標楷體" pitchFamily="65" charset="-120"/>
              </a:rPr>
              <a:t/>
            </a:r>
            <a:br>
              <a:rPr lang="en-US" altLang="zh-TW" sz="3800" b="1" smtClean="0">
                <a:solidFill>
                  <a:srgbClr val="000066"/>
                </a:solidFill>
                <a:ea typeface="標楷體" pitchFamily="65" charset="-120"/>
              </a:rPr>
            </a:br>
            <a:r>
              <a:rPr lang="en-US" altLang="zh-TW" sz="3800" b="1" smtClean="0">
                <a:solidFill>
                  <a:srgbClr val="000066"/>
                </a:solidFill>
                <a:ea typeface="標楷體" pitchFamily="65" charset="-120"/>
              </a:rPr>
              <a:t>  our </a:t>
            </a:r>
            <a:r>
              <a:rPr lang="en-US" altLang="zh-TW" sz="3800" b="1" dirty="0" smtClean="0">
                <a:solidFill>
                  <a:srgbClr val="000066"/>
                </a:solidFill>
                <a:ea typeface="標楷體" pitchFamily="65" charset="-120"/>
              </a:rPr>
              <a:t>hearts are lifted, Joined </a:t>
            </a:r>
            <a:br>
              <a:rPr lang="en-US" altLang="zh-TW" sz="3800" b="1" dirty="0" smtClean="0">
                <a:solidFill>
                  <a:srgbClr val="000066"/>
                </a:solidFill>
                <a:ea typeface="標楷體" pitchFamily="65" charset="-120"/>
              </a:rPr>
            </a:br>
            <a:r>
              <a:rPr lang="en-US" altLang="zh-TW" sz="3800" b="1" smtClean="0">
                <a:solidFill>
                  <a:srgbClr val="000066"/>
                </a:solidFill>
                <a:ea typeface="標楷體" pitchFamily="65" charset="-120"/>
              </a:rPr>
              <a:t>       in </a:t>
            </a:r>
            <a:r>
              <a:rPr lang="en-US" altLang="zh-TW" sz="3800" b="1" dirty="0" smtClean="0">
                <a:solidFill>
                  <a:srgbClr val="000066"/>
                </a:solidFill>
                <a:ea typeface="標楷體" pitchFamily="65" charset="-120"/>
              </a:rPr>
              <a:t>wonder, love, and praise.</a:t>
            </a:r>
            <a:endParaRPr lang="en-US" altLang="en-US" sz="3800" b="1" dirty="0">
              <a:solidFill>
                <a:srgbClr val="000066"/>
              </a:solidFill>
              <a:ea typeface="新細明體" pitchFamily="18" charset="-120"/>
            </a:endParaRPr>
          </a:p>
        </p:txBody>
      </p:sp>
    </p:spTree>
    <p:extLst>
      <p:ext uri="{BB962C8B-B14F-4D97-AF65-F5344CB8AC3E}">
        <p14:creationId xmlns:p14="http://schemas.microsoft.com/office/powerpoint/2010/main" val="40353311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9" descr="http://www.hellasmultimedia.com/webimages/christ-htm/borders/white/border-poinsettia5.jpg"/>
          <p:cNvPicPr>
            <a:picLocks noChangeAspect="1" noChangeArrowheads="1"/>
          </p:cNvPicPr>
          <p:nvPr/>
        </p:nvPicPr>
        <p:blipFill>
          <a:blip r:embed="rId2">
            <a:extLst>
              <a:ext uri="{28A0092B-C50C-407E-A947-70E740481C1C}">
                <a14:useLocalDpi xmlns:a14="http://schemas.microsoft.com/office/drawing/2010/main" val="0"/>
              </a:ext>
            </a:extLst>
          </a:blip>
          <a:srcRect r="81111"/>
          <a:stretch>
            <a:fillRect/>
          </a:stretch>
        </p:blipFill>
        <p:spPr bwMode="auto">
          <a:xfrm>
            <a:off x="0" y="0"/>
            <a:ext cx="3733800" cy="68580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3"/>
          <p:cNvSpPr txBox="1">
            <a:spLocks noChangeArrowheads="1"/>
          </p:cNvSpPr>
          <p:nvPr/>
        </p:nvSpPr>
        <p:spPr>
          <a:xfrm>
            <a:off x="2133600" y="838200"/>
            <a:ext cx="6172200" cy="4876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ts val="5900"/>
              </a:lnSpc>
            </a:pPr>
            <a:r>
              <a:rPr lang="zh-TW" altLang="en-US" b="1" dirty="0" smtClean="0">
                <a:solidFill>
                  <a:srgbClr val="060028"/>
                </a:solidFill>
                <a:ea typeface="標楷體" pitchFamily="65" charset="-120"/>
              </a:rPr>
              <a:t>   聖的疼到極好仁愛</a:t>
            </a:r>
            <a:br>
              <a:rPr lang="zh-TW" altLang="en-US" b="1" dirty="0" smtClean="0">
                <a:solidFill>
                  <a:srgbClr val="060028"/>
                </a:solidFill>
                <a:ea typeface="標楷體" pitchFamily="65" charset="-120"/>
              </a:rPr>
            </a:br>
            <a:r>
              <a:rPr lang="zh-TW" altLang="en-US" b="1" dirty="0" smtClean="0">
                <a:solidFill>
                  <a:srgbClr val="060028"/>
                </a:solidFill>
                <a:ea typeface="標楷體" pitchFamily="65" charset="-120"/>
              </a:rPr>
              <a:t>真的歡喜從天來</a:t>
            </a:r>
            <a:endParaRPr lang="en-US" altLang="zh-TW" b="1" dirty="0" smtClean="0">
              <a:solidFill>
                <a:srgbClr val="060028"/>
              </a:solidFill>
              <a:ea typeface="標楷體" pitchFamily="65" charset="-120"/>
            </a:endParaRPr>
          </a:p>
          <a:p>
            <a:pPr algn="l">
              <a:lnSpc>
                <a:spcPts val="5900"/>
              </a:lnSpc>
            </a:pPr>
            <a:r>
              <a:rPr lang="en-US" altLang="zh-TW" b="1" dirty="0" smtClean="0">
                <a:solidFill>
                  <a:srgbClr val="060028"/>
                </a:solidFill>
              </a:rPr>
              <a:t>Love divine, </a:t>
            </a:r>
            <a:br>
              <a:rPr lang="en-US" altLang="zh-TW" b="1" dirty="0" smtClean="0">
                <a:solidFill>
                  <a:srgbClr val="060028"/>
                </a:solidFill>
              </a:rPr>
            </a:br>
            <a:r>
              <a:rPr lang="en-US" altLang="zh-TW" b="1" dirty="0" smtClean="0">
                <a:solidFill>
                  <a:srgbClr val="060028"/>
                </a:solidFill>
              </a:rPr>
              <a:t>all loves excelling, </a:t>
            </a:r>
            <a:br>
              <a:rPr lang="en-US" altLang="zh-TW" b="1" dirty="0" smtClean="0">
                <a:solidFill>
                  <a:srgbClr val="060028"/>
                </a:solidFill>
              </a:rPr>
            </a:br>
            <a:r>
              <a:rPr lang="en-US" altLang="zh-TW" b="1" dirty="0" smtClean="0">
                <a:solidFill>
                  <a:srgbClr val="060028"/>
                </a:solidFill>
              </a:rPr>
              <a:t>Joy of heaven, </a:t>
            </a:r>
            <a:br>
              <a:rPr lang="en-US" altLang="zh-TW" b="1" dirty="0" smtClean="0">
                <a:solidFill>
                  <a:srgbClr val="060028"/>
                </a:solidFill>
              </a:rPr>
            </a:br>
            <a:r>
              <a:rPr lang="en-US" altLang="zh-TW" b="1" dirty="0" smtClean="0">
                <a:solidFill>
                  <a:srgbClr val="060028"/>
                </a:solidFill>
              </a:rPr>
              <a:t>to earth come down.</a:t>
            </a:r>
            <a:endParaRPr lang="en-US" altLang="en-US" dirty="0">
              <a:solidFill>
                <a:prstClr val="black"/>
              </a:solidFill>
            </a:endParaRPr>
          </a:p>
        </p:txBody>
      </p:sp>
    </p:spTree>
    <p:extLst>
      <p:ext uri="{BB962C8B-B14F-4D97-AF65-F5344CB8AC3E}">
        <p14:creationId xmlns:p14="http://schemas.microsoft.com/office/powerpoint/2010/main" val="1277814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464011" y="4343400"/>
            <a:ext cx="2514600" cy="2514600"/>
          </a:xfrm>
          <a:prstGeom prst="rect">
            <a:avLst/>
          </a:prstGeom>
        </p:spPr>
      </p:pic>
      <p:sp>
        <p:nvSpPr>
          <p:cNvPr id="3" name="Content Placeholder 2"/>
          <p:cNvSpPr>
            <a:spLocks noGrp="1"/>
          </p:cNvSpPr>
          <p:nvPr>
            <p:ph idx="1"/>
          </p:nvPr>
        </p:nvSpPr>
        <p:spPr>
          <a:xfrm>
            <a:off x="457200" y="304800"/>
            <a:ext cx="8229600" cy="4525963"/>
          </a:xfrm>
        </p:spPr>
        <p:txBody>
          <a:bodyPr>
            <a:noAutofit/>
          </a:bodyPr>
          <a:lstStyle/>
          <a:p>
            <a:pPr marL="0" indent="0" algn="ctr">
              <a:lnSpc>
                <a:spcPts val="5500"/>
              </a:lnSpc>
              <a:spcBef>
                <a:spcPts val="0"/>
              </a:spcBef>
              <a:buNone/>
            </a:pPr>
            <a:r>
              <a:rPr lang="en-US" sz="4400" dirty="0">
                <a:latin typeface="+mj-lt"/>
                <a:ea typeface="DFKai-SB" panose="03000509000000000000" pitchFamily="65" charset="-120"/>
                <a:cs typeface="Arial" panose="020B0604020202020204" pitchFamily="34" charset="0"/>
              </a:rPr>
              <a:t>In a lowly stable, </a:t>
            </a:r>
            <a:endParaRPr lang="en-US" sz="4400" dirty="0" smtClean="0">
              <a:latin typeface="+mj-lt"/>
              <a:ea typeface="DFKai-SB" panose="03000509000000000000" pitchFamily="65" charset="-120"/>
              <a:cs typeface="Arial" panose="020B0604020202020204" pitchFamily="34" charset="0"/>
            </a:endParaRPr>
          </a:p>
          <a:p>
            <a:pPr marL="0" indent="0" algn="ctr">
              <a:lnSpc>
                <a:spcPts val="5500"/>
              </a:lnSpc>
              <a:spcBef>
                <a:spcPts val="0"/>
              </a:spcBef>
              <a:buNone/>
            </a:pPr>
            <a:r>
              <a:rPr lang="en-US" sz="4400" dirty="0" smtClean="0">
                <a:latin typeface="+mj-lt"/>
                <a:ea typeface="DFKai-SB" panose="03000509000000000000" pitchFamily="65" charset="-120"/>
                <a:cs typeface="Arial" panose="020B0604020202020204" pitchFamily="34" charset="0"/>
              </a:rPr>
              <a:t>safe </a:t>
            </a:r>
            <a:r>
              <a:rPr lang="en-US" sz="4400" dirty="0">
                <a:latin typeface="+mj-lt"/>
                <a:ea typeface="DFKai-SB" panose="03000509000000000000" pitchFamily="65" charset="-120"/>
                <a:cs typeface="Arial" panose="020B0604020202020204" pitchFamily="34" charset="0"/>
              </a:rPr>
              <a:t>from the winter cold.</a:t>
            </a:r>
            <a:br>
              <a:rPr lang="en-US" sz="4400" dirty="0">
                <a:latin typeface="+mj-lt"/>
                <a:ea typeface="DFKai-SB" panose="03000509000000000000" pitchFamily="65" charset="-120"/>
                <a:cs typeface="Arial" panose="020B0604020202020204" pitchFamily="34" charset="0"/>
              </a:rPr>
            </a:br>
            <a:r>
              <a:rPr lang="en-US" sz="4400" dirty="0">
                <a:latin typeface="+mj-lt"/>
                <a:ea typeface="DFKai-SB" panose="03000509000000000000" pitchFamily="65" charset="-120"/>
                <a:cs typeface="Arial" panose="020B0604020202020204" pitchFamily="34" charset="0"/>
              </a:rPr>
              <a:t>Sleeps a child, tiny child</a:t>
            </a:r>
            <a:r>
              <a:rPr lang="en-US" sz="4400" dirty="0" smtClean="0">
                <a:latin typeface="+mj-lt"/>
                <a:ea typeface="DFKai-SB" panose="03000509000000000000" pitchFamily="65" charset="-120"/>
                <a:cs typeface="Arial" panose="020B0604020202020204" pitchFamily="34" charset="0"/>
              </a:rPr>
              <a:t>,</a:t>
            </a:r>
          </a:p>
          <a:p>
            <a:pPr marL="0" indent="0" algn="ctr">
              <a:lnSpc>
                <a:spcPts val="5500"/>
              </a:lnSpc>
              <a:spcBef>
                <a:spcPts val="0"/>
              </a:spcBef>
              <a:buNone/>
            </a:pPr>
            <a:r>
              <a:rPr lang="en-US" sz="4400" dirty="0" smtClean="0">
                <a:latin typeface="+mj-lt"/>
                <a:ea typeface="DFKai-SB" panose="03000509000000000000" pitchFamily="65" charset="-120"/>
                <a:cs typeface="Arial" panose="020B0604020202020204" pitchFamily="34" charset="0"/>
              </a:rPr>
              <a:t> </a:t>
            </a:r>
            <a:r>
              <a:rPr lang="en-US" sz="4400" dirty="0">
                <a:latin typeface="+mj-lt"/>
                <a:ea typeface="DFKai-SB" panose="03000509000000000000" pitchFamily="65" charset="-120"/>
                <a:cs typeface="Arial" panose="020B0604020202020204" pitchFamily="34" charset="0"/>
              </a:rPr>
              <a:t>sent on this night for all to behold.</a:t>
            </a:r>
            <a:br>
              <a:rPr lang="en-US" sz="4400" dirty="0">
                <a:latin typeface="+mj-lt"/>
                <a:ea typeface="DFKai-SB" panose="03000509000000000000" pitchFamily="65" charset="-120"/>
                <a:cs typeface="Arial" panose="020B0604020202020204" pitchFamily="34" charset="0"/>
              </a:rPr>
            </a:br>
            <a:r>
              <a:rPr lang="zh-TW" altLang="en-US" sz="4400" dirty="0">
                <a:latin typeface="DFKai-SB" panose="03000509000000000000" pitchFamily="65" charset="-120"/>
                <a:ea typeface="DFKai-SB" panose="03000509000000000000" pitchFamily="65" charset="-120"/>
              </a:rPr>
              <a:t>簡陋卑微馬棚</a:t>
            </a:r>
            <a:r>
              <a:rPr lang="zh-TW" altLang="en-US" sz="4400" dirty="0" smtClean="0">
                <a:latin typeface="DFKai-SB" panose="03000509000000000000" pitchFamily="65" charset="-120"/>
                <a:ea typeface="DFKai-SB" panose="03000509000000000000" pitchFamily="65" charset="-120"/>
              </a:rPr>
              <a:t>，</a:t>
            </a:r>
            <a:endParaRPr lang="en-US" altLang="zh-TW" sz="4400" dirty="0" smtClean="0">
              <a:latin typeface="DFKai-SB" panose="03000509000000000000" pitchFamily="65" charset="-120"/>
              <a:ea typeface="DFKai-SB" panose="03000509000000000000" pitchFamily="65" charset="-120"/>
            </a:endParaRPr>
          </a:p>
          <a:p>
            <a:pPr marL="0" indent="0" algn="ctr">
              <a:lnSpc>
                <a:spcPts val="5500"/>
              </a:lnSpc>
              <a:spcBef>
                <a:spcPts val="0"/>
              </a:spcBef>
              <a:buNone/>
            </a:pPr>
            <a:r>
              <a:rPr lang="zh-TW" altLang="en-US" sz="4400" dirty="0" smtClean="0">
                <a:latin typeface="DFKai-SB" panose="03000509000000000000" pitchFamily="65" charset="-120"/>
                <a:ea typeface="DFKai-SB" panose="03000509000000000000" pitchFamily="65" charset="-120"/>
              </a:rPr>
              <a:t>幸</a:t>
            </a:r>
            <a:r>
              <a:rPr lang="zh-TW" altLang="en-US" sz="4400" dirty="0">
                <a:latin typeface="DFKai-SB" panose="03000509000000000000" pitchFamily="65" charset="-120"/>
                <a:ea typeface="DFKai-SB" panose="03000509000000000000" pitchFamily="65" charset="-120"/>
              </a:rPr>
              <a:t>能遮蔽寒風</a:t>
            </a:r>
            <a:r>
              <a:rPr lang="zh-TW" altLang="en-US" sz="4400" dirty="0" smtClean="0">
                <a:latin typeface="DFKai-SB" panose="03000509000000000000" pitchFamily="65" charset="-120"/>
                <a:ea typeface="DFKai-SB" panose="03000509000000000000" pitchFamily="65" charset="-120"/>
              </a:rPr>
              <a:t>，</a:t>
            </a:r>
            <a:endParaRPr lang="en-US" altLang="zh-TW" sz="4400" dirty="0" smtClean="0">
              <a:latin typeface="DFKai-SB" panose="03000509000000000000" pitchFamily="65" charset="-120"/>
              <a:ea typeface="DFKai-SB" panose="03000509000000000000" pitchFamily="65" charset="-120"/>
            </a:endParaRPr>
          </a:p>
          <a:p>
            <a:pPr marL="0" indent="0" algn="ctr">
              <a:lnSpc>
                <a:spcPts val="5500"/>
              </a:lnSpc>
              <a:spcBef>
                <a:spcPts val="0"/>
              </a:spcBef>
              <a:buNone/>
            </a:pPr>
            <a:r>
              <a:rPr lang="zh-TW" altLang="en-US" sz="4400" dirty="0" smtClean="0">
                <a:latin typeface="DFKai-SB" panose="03000509000000000000" pitchFamily="65" charset="-120"/>
                <a:ea typeface="DFKai-SB" panose="03000509000000000000" pitchFamily="65" charset="-120"/>
              </a:rPr>
              <a:t>小</a:t>
            </a:r>
            <a:r>
              <a:rPr lang="zh-TW" altLang="en-US" sz="4400" dirty="0">
                <a:latin typeface="DFKai-SB" panose="03000509000000000000" pitchFamily="65" charset="-120"/>
                <a:ea typeface="DFKai-SB" panose="03000509000000000000" pitchFamily="65" charset="-120"/>
              </a:rPr>
              <a:t>聖嬰</a:t>
            </a:r>
            <a:r>
              <a:rPr lang="zh-TW" altLang="en-US" sz="4400" dirty="0" smtClean="0">
                <a:latin typeface="DFKai-SB" panose="03000509000000000000" pitchFamily="65" charset="-120"/>
                <a:ea typeface="DFKai-SB" panose="03000509000000000000" pitchFamily="65" charset="-120"/>
              </a:rPr>
              <a:t>，乖</a:t>
            </a:r>
            <a:r>
              <a:rPr lang="zh-TW" altLang="en-US" sz="4400" dirty="0">
                <a:latin typeface="DFKai-SB" panose="03000509000000000000" pitchFamily="65" charset="-120"/>
                <a:ea typeface="DFKai-SB" panose="03000509000000000000" pitchFamily="65" charset="-120"/>
              </a:rPr>
              <a:t>乖睡</a:t>
            </a:r>
            <a:r>
              <a:rPr lang="zh-TW" altLang="en-US" sz="4400" dirty="0" smtClean="0">
                <a:latin typeface="DFKai-SB" panose="03000509000000000000" pitchFamily="65" charset="-120"/>
                <a:ea typeface="DFKai-SB" panose="03000509000000000000" pitchFamily="65" charset="-120"/>
              </a:rPr>
              <a:t>，</a:t>
            </a:r>
            <a:endParaRPr lang="en-US" altLang="zh-TW" sz="4400" dirty="0" smtClean="0">
              <a:latin typeface="DFKai-SB" panose="03000509000000000000" pitchFamily="65" charset="-120"/>
              <a:ea typeface="DFKai-SB" panose="03000509000000000000" pitchFamily="65" charset="-120"/>
            </a:endParaRPr>
          </a:p>
          <a:p>
            <a:pPr marL="0" indent="0" algn="ctr">
              <a:lnSpc>
                <a:spcPts val="5500"/>
              </a:lnSpc>
              <a:spcBef>
                <a:spcPts val="0"/>
              </a:spcBef>
              <a:buNone/>
            </a:pPr>
            <a:r>
              <a:rPr lang="zh-TW" altLang="en-US" sz="4400" dirty="0" smtClean="0">
                <a:latin typeface="DFKai-SB" panose="03000509000000000000" pitchFamily="65" charset="-120"/>
                <a:ea typeface="DFKai-SB" panose="03000509000000000000" pitchFamily="65" charset="-120"/>
              </a:rPr>
              <a:t>今</a:t>
            </a:r>
            <a:r>
              <a:rPr lang="zh-TW" altLang="en-US" sz="4400" dirty="0">
                <a:latin typeface="DFKai-SB" panose="03000509000000000000" pitchFamily="65" charset="-120"/>
                <a:ea typeface="DFKai-SB" panose="03000509000000000000" pitchFamily="65" charset="-120"/>
              </a:rPr>
              <a:t>夜將要流</a:t>
            </a:r>
            <a:r>
              <a:rPr lang="zh-TW" altLang="en-US" sz="4400" dirty="0" smtClean="0">
                <a:latin typeface="DFKai-SB" panose="03000509000000000000" pitchFamily="65" charset="-120"/>
                <a:ea typeface="DFKai-SB" panose="03000509000000000000" pitchFamily="65" charset="-120"/>
              </a:rPr>
              <a:t>傳</a:t>
            </a:r>
            <a:endParaRPr lang="en-US" altLang="zh-TW" sz="4400" dirty="0" smtClean="0">
              <a:latin typeface="DFKai-SB" panose="03000509000000000000" pitchFamily="65" charset="-120"/>
              <a:ea typeface="DFKai-SB" panose="03000509000000000000" pitchFamily="65" charset="-120"/>
            </a:endParaRPr>
          </a:p>
          <a:p>
            <a:pPr marL="0" indent="0" algn="ctr">
              <a:lnSpc>
                <a:spcPts val="5500"/>
              </a:lnSpc>
              <a:spcBef>
                <a:spcPts val="0"/>
              </a:spcBef>
              <a:buNone/>
            </a:pPr>
            <a:r>
              <a:rPr lang="zh-TW" altLang="en-US" sz="4400" dirty="0" smtClean="0">
                <a:latin typeface="DFKai-SB" panose="03000509000000000000" pitchFamily="65" charset="-120"/>
                <a:ea typeface="DFKai-SB" panose="03000509000000000000" pitchFamily="65" charset="-120"/>
              </a:rPr>
              <a:t>到</a:t>
            </a:r>
            <a:r>
              <a:rPr lang="zh-TW" altLang="en-US" sz="4400" dirty="0">
                <a:latin typeface="DFKai-SB" panose="03000509000000000000" pitchFamily="65" charset="-120"/>
                <a:ea typeface="DFKai-SB" panose="03000509000000000000" pitchFamily="65" charset="-120"/>
              </a:rPr>
              <a:t>萬代。</a:t>
            </a:r>
            <a:endParaRPr lang="en-US" sz="4400" dirty="0">
              <a:latin typeface="DFKai-SB" panose="03000509000000000000" pitchFamily="65" charset="-120"/>
              <a:ea typeface="DFKai-SB" panose="03000509000000000000" pitchFamily="65" charset="-120"/>
            </a:endParaRPr>
          </a:p>
        </p:txBody>
      </p:sp>
    </p:spTree>
    <p:extLst>
      <p:ext uri="{BB962C8B-B14F-4D97-AF65-F5344CB8AC3E}">
        <p14:creationId xmlns:p14="http://schemas.microsoft.com/office/powerpoint/2010/main" val="20724270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b="15031"/>
          <a:stretch/>
        </p:blipFill>
        <p:spPr>
          <a:xfrm>
            <a:off x="152400" y="3810000"/>
            <a:ext cx="3429000" cy="2667000"/>
          </a:xfrm>
          <a:prstGeom prst="rect">
            <a:avLst/>
          </a:prstGeom>
        </p:spPr>
      </p:pic>
      <p:sp>
        <p:nvSpPr>
          <p:cNvPr id="4" name="Rectangle 3"/>
          <p:cNvSpPr/>
          <p:nvPr/>
        </p:nvSpPr>
        <p:spPr>
          <a:xfrm>
            <a:off x="1828800" y="276165"/>
            <a:ext cx="7335982" cy="5324535"/>
          </a:xfrm>
          <a:prstGeom prst="rect">
            <a:avLst/>
          </a:prstGeom>
        </p:spPr>
        <p:txBody>
          <a:bodyPr wrap="square">
            <a:spAutoFit/>
          </a:bodyPr>
          <a:lstStyle/>
          <a:p>
            <a:r>
              <a:rPr lang="en-US" sz="4400" dirty="0"/>
              <a:t>Winter sky, star to guide; </a:t>
            </a:r>
            <a:endParaRPr lang="en-US" sz="4400" dirty="0" smtClean="0"/>
          </a:p>
          <a:p>
            <a:r>
              <a:rPr lang="en-US" sz="4400" dirty="0" smtClean="0"/>
              <a:t>shepherds </a:t>
            </a:r>
            <a:r>
              <a:rPr lang="en-US" sz="4400" dirty="0"/>
              <a:t>come to kneel </a:t>
            </a:r>
            <a:endParaRPr lang="en-US" sz="4400" dirty="0" smtClean="0"/>
          </a:p>
          <a:p>
            <a:r>
              <a:rPr lang="en-US" sz="4400" dirty="0" smtClean="0"/>
              <a:t>at </a:t>
            </a:r>
            <a:r>
              <a:rPr lang="en-US" sz="4400" dirty="0"/>
              <a:t>His side. </a:t>
            </a:r>
            <a:endParaRPr lang="en-US" sz="4400" dirty="0" smtClean="0"/>
          </a:p>
          <a:p>
            <a:r>
              <a:rPr lang="en-US" sz="4400" dirty="0" smtClean="0"/>
              <a:t>Wise </a:t>
            </a:r>
            <a:r>
              <a:rPr lang="en-US" sz="4400" dirty="0"/>
              <a:t>men three, </a:t>
            </a:r>
            <a:endParaRPr lang="en-US" sz="4400" dirty="0" smtClean="0"/>
          </a:p>
          <a:p>
            <a:r>
              <a:rPr lang="en-US" sz="4400" dirty="0" smtClean="0"/>
              <a:t>bended </a:t>
            </a:r>
            <a:r>
              <a:rPr lang="en-US" sz="4400" dirty="0"/>
              <a:t>knee, </a:t>
            </a:r>
            <a:endParaRPr lang="en-US" sz="4400" dirty="0" smtClean="0"/>
          </a:p>
          <a:p>
            <a:r>
              <a:rPr lang="zh-TW" altLang="en-US" sz="4000" b="1" dirty="0" smtClean="0">
                <a:latin typeface="DFKai-SB" panose="03000509000000000000" pitchFamily="65" charset="-120"/>
                <a:ea typeface="DFKai-SB" panose="03000509000000000000" pitchFamily="65" charset="-120"/>
              </a:rPr>
              <a:t>        嚴</a:t>
            </a:r>
            <a:r>
              <a:rPr lang="zh-TW" altLang="en-US" sz="4000" b="1" dirty="0">
                <a:latin typeface="DFKai-SB" panose="03000509000000000000" pitchFamily="65" charset="-120"/>
                <a:ea typeface="DFKai-SB" panose="03000509000000000000" pitchFamily="65" charset="-120"/>
              </a:rPr>
              <a:t>冬夜，星燦爛</a:t>
            </a:r>
            <a:r>
              <a:rPr lang="zh-TW" altLang="en-US" sz="4000" b="1" dirty="0" smtClean="0">
                <a:latin typeface="DFKai-SB" panose="03000509000000000000" pitchFamily="65" charset="-120"/>
                <a:ea typeface="DFKai-SB" panose="03000509000000000000" pitchFamily="65" charset="-120"/>
              </a:rPr>
              <a:t>；</a:t>
            </a:r>
            <a:endParaRPr lang="en-US" altLang="zh-TW" sz="4000" b="1" dirty="0" smtClean="0">
              <a:latin typeface="DFKai-SB" panose="03000509000000000000" pitchFamily="65" charset="-120"/>
              <a:ea typeface="DFKai-SB" panose="03000509000000000000" pitchFamily="65" charset="-120"/>
            </a:endParaRPr>
          </a:p>
          <a:p>
            <a:r>
              <a:rPr lang="zh-TW" altLang="en-US" sz="4000" b="1" dirty="0" smtClean="0">
                <a:latin typeface="DFKai-SB" panose="03000509000000000000" pitchFamily="65" charset="-120"/>
                <a:ea typeface="DFKai-SB" panose="03000509000000000000" pitchFamily="65" charset="-120"/>
              </a:rPr>
              <a:t>        牧</a:t>
            </a:r>
            <a:r>
              <a:rPr lang="zh-TW" altLang="en-US" sz="4000" b="1" dirty="0">
                <a:latin typeface="DFKai-SB" panose="03000509000000000000" pitchFamily="65" charset="-120"/>
                <a:ea typeface="DFKai-SB" panose="03000509000000000000" pitchFamily="65" charset="-120"/>
              </a:rPr>
              <a:t>人前來跪主腳前</a:t>
            </a:r>
            <a:r>
              <a:rPr lang="zh-TW" altLang="en-US" sz="4000" b="1" dirty="0" smtClean="0">
                <a:latin typeface="DFKai-SB" panose="03000509000000000000" pitchFamily="65" charset="-120"/>
                <a:ea typeface="DFKai-SB" panose="03000509000000000000" pitchFamily="65" charset="-120"/>
              </a:rPr>
              <a:t>，</a:t>
            </a:r>
            <a:endParaRPr lang="en-US" altLang="zh-TW" sz="4000" b="1" dirty="0" smtClean="0">
              <a:latin typeface="DFKai-SB" panose="03000509000000000000" pitchFamily="65" charset="-120"/>
              <a:ea typeface="DFKai-SB" panose="03000509000000000000" pitchFamily="65" charset="-120"/>
            </a:endParaRPr>
          </a:p>
          <a:p>
            <a:r>
              <a:rPr lang="zh-TW" altLang="en-US" sz="4000" b="1" dirty="0" smtClean="0">
                <a:latin typeface="DFKai-SB" panose="03000509000000000000" pitchFamily="65" charset="-120"/>
                <a:ea typeface="DFKai-SB" panose="03000509000000000000" pitchFamily="65" charset="-120"/>
              </a:rPr>
              <a:t>        三</a:t>
            </a:r>
            <a:r>
              <a:rPr lang="zh-TW" altLang="en-US" sz="4000" b="1" dirty="0">
                <a:latin typeface="DFKai-SB" panose="03000509000000000000" pitchFamily="65" charset="-120"/>
                <a:ea typeface="DFKai-SB" panose="03000509000000000000" pitchFamily="65" charset="-120"/>
              </a:rPr>
              <a:t>博士，遠道來</a:t>
            </a:r>
            <a:r>
              <a:rPr lang="zh-TW" altLang="en-US" sz="4000" b="1" dirty="0" smtClean="0">
                <a:latin typeface="DFKai-SB" panose="03000509000000000000" pitchFamily="65" charset="-120"/>
                <a:ea typeface="DFKai-SB" panose="03000509000000000000" pitchFamily="65" charset="-120"/>
              </a:rPr>
              <a:t>，</a:t>
            </a:r>
            <a:endParaRPr lang="en-US" altLang="zh-TW" sz="4000" b="1" dirty="0" smtClean="0">
              <a:latin typeface="DFKai-SB" panose="03000509000000000000" pitchFamily="65" charset="-120"/>
              <a:ea typeface="DFKai-SB" panose="03000509000000000000" pitchFamily="65" charset="-120"/>
            </a:endParaRPr>
          </a:p>
        </p:txBody>
      </p:sp>
    </p:spTree>
    <p:extLst>
      <p:ext uri="{BB962C8B-B14F-4D97-AF65-F5344CB8AC3E}">
        <p14:creationId xmlns:p14="http://schemas.microsoft.com/office/powerpoint/2010/main" val="404850767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r="7934" b="4628"/>
          <a:stretch/>
        </p:blipFill>
        <p:spPr>
          <a:xfrm>
            <a:off x="5105400" y="2694709"/>
            <a:ext cx="3858491" cy="3997037"/>
          </a:xfrm>
          <a:prstGeom prst="rect">
            <a:avLst/>
          </a:prstGeom>
        </p:spPr>
      </p:pic>
      <p:sp>
        <p:nvSpPr>
          <p:cNvPr id="2" name="Title 1"/>
          <p:cNvSpPr>
            <a:spLocks noGrp="1"/>
          </p:cNvSpPr>
          <p:nvPr>
            <p:ph type="title"/>
          </p:nvPr>
        </p:nvSpPr>
        <p:spPr>
          <a:xfrm>
            <a:off x="609600" y="3048000"/>
            <a:ext cx="9144000" cy="1143000"/>
          </a:xfrm>
        </p:spPr>
        <p:txBody>
          <a:bodyPr>
            <a:normAutofit fontScale="90000"/>
          </a:bodyPr>
          <a:lstStyle/>
          <a:p>
            <a:pPr algn="l"/>
            <a:r>
              <a:rPr lang="en-US" sz="4900" dirty="0" smtClean="0"/>
              <a:t>come from afar to worship and see.</a:t>
            </a:r>
            <a:br>
              <a:rPr lang="en-US" sz="4900" dirty="0" smtClean="0"/>
            </a:br>
            <a:r>
              <a:rPr lang="en-US" sz="4900" dirty="0" smtClean="0"/>
              <a:t>Enter in and greet Him; </a:t>
            </a:r>
            <a:br>
              <a:rPr lang="en-US" sz="4900" dirty="0" smtClean="0"/>
            </a:br>
            <a:r>
              <a:rPr lang="en-US" sz="4900" dirty="0" smtClean="0"/>
              <a:t>offer the gifts you bring.</a:t>
            </a:r>
            <a:br>
              <a:rPr lang="en-US" sz="4900" dirty="0" smtClean="0"/>
            </a:br>
            <a:r>
              <a:rPr lang="en-US" sz="4900" dirty="0" smtClean="0"/>
              <a:t/>
            </a:r>
            <a:br>
              <a:rPr lang="en-US" sz="4900" dirty="0" smtClean="0"/>
            </a:br>
            <a:r>
              <a:rPr lang="zh-TW" altLang="en-US" b="1" dirty="0" smtClean="0">
                <a:latin typeface="DFKai-SB" panose="03000509000000000000" pitchFamily="65" charset="-120"/>
                <a:ea typeface="DFKai-SB" panose="03000509000000000000" pitchFamily="65" charset="-120"/>
              </a:rPr>
              <a:t>風塵僕僕屈膝虔敬拜，</a:t>
            </a:r>
            <a:r>
              <a:rPr lang="en-US" altLang="zh-TW" b="1" dirty="0" smtClean="0">
                <a:latin typeface="DFKai-SB" panose="03000509000000000000" pitchFamily="65" charset="-120"/>
                <a:ea typeface="DFKai-SB" panose="03000509000000000000" pitchFamily="65" charset="-120"/>
              </a:rPr>
              <a:t/>
            </a:r>
            <a:br>
              <a:rPr lang="en-US" altLang="zh-TW" b="1" dirty="0" smtClean="0">
                <a:latin typeface="DFKai-SB" panose="03000509000000000000" pitchFamily="65" charset="-120"/>
                <a:ea typeface="DFKai-SB" panose="03000509000000000000" pitchFamily="65" charset="-120"/>
              </a:rPr>
            </a:br>
            <a:r>
              <a:rPr lang="zh-TW" altLang="en-US" b="1" dirty="0" smtClean="0">
                <a:latin typeface="DFKai-SB" panose="03000509000000000000" pitchFamily="65" charset="-120"/>
                <a:ea typeface="DFKai-SB" panose="03000509000000000000" pitchFamily="65" charset="-120"/>
              </a:rPr>
              <a:t>進前來敬拜祂；</a:t>
            </a:r>
            <a:r>
              <a:rPr lang="en-US" altLang="zh-TW" b="1" dirty="0" smtClean="0">
                <a:latin typeface="DFKai-SB" panose="03000509000000000000" pitchFamily="65" charset="-120"/>
                <a:ea typeface="DFKai-SB" panose="03000509000000000000" pitchFamily="65" charset="-120"/>
              </a:rPr>
              <a:t/>
            </a:r>
            <a:br>
              <a:rPr lang="en-US" altLang="zh-TW" b="1" dirty="0" smtClean="0">
                <a:latin typeface="DFKai-SB" panose="03000509000000000000" pitchFamily="65" charset="-120"/>
                <a:ea typeface="DFKai-SB" panose="03000509000000000000" pitchFamily="65" charset="-120"/>
              </a:rPr>
            </a:br>
            <a:r>
              <a:rPr lang="zh-TW" altLang="en-US" b="1" dirty="0" smtClean="0">
                <a:latin typeface="DFKai-SB" panose="03000509000000000000" pitchFamily="65" charset="-120"/>
                <a:ea typeface="DFKai-SB" panose="03000509000000000000" pitchFamily="65" charset="-120"/>
              </a:rPr>
              <a:t>將禮物獻給祂。</a:t>
            </a:r>
            <a:r>
              <a:rPr lang="en-US" b="1" dirty="0" smtClean="0"/>
              <a:t/>
            </a:r>
            <a:br>
              <a:rPr lang="en-US" b="1" dirty="0" smtClean="0"/>
            </a:br>
            <a:r>
              <a:rPr lang="en-US" b="1" dirty="0" smtClean="0"/>
              <a:t/>
            </a:r>
            <a:br>
              <a:rPr lang="en-US" b="1" dirty="0" smtClean="0"/>
            </a:br>
            <a:r>
              <a:rPr lang="en-US" dirty="0" smtClean="0"/>
              <a:t/>
            </a:r>
            <a:br>
              <a:rPr lang="en-US" dirty="0" smtClean="0"/>
            </a:br>
            <a:endParaRPr lang="en-US" dirty="0"/>
          </a:p>
        </p:txBody>
      </p:sp>
    </p:spTree>
    <p:extLst>
      <p:ext uri="{BB962C8B-B14F-4D97-AF65-F5344CB8AC3E}">
        <p14:creationId xmlns:p14="http://schemas.microsoft.com/office/powerpoint/2010/main" val="7713507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val="0"/>
              </a:ext>
            </a:extLst>
          </a:blip>
          <a:srcRect l="34646" t="2828" r="17071" b="3232"/>
          <a:stretch/>
        </p:blipFill>
        <p:spPr>
          <a:xfrm>
            <a:off x="609600" y="2486891"/>
            <a:ext cx="2139843" cy="4163291"/>
          </a:xfrm>
          <a:prstGeom prst="rect">
            <a:avLst/>
          </a:prstGeom>
        </p:spPr>
      </p:pic>
      <p:sp>
        <p:nvSpPr>
          <p:cNvPr id="2" name="Title 1"/>
          <p:cNvSpPr>
            <a:spLocks noGrp="1"/>
          </p:cNvSpPr>
          <p:nvPr>
            <p:ph type="title"/>
          </p:nvPr>
        </p:nvSpPr>
        <p:spPr>
          <a:xfrm>
            <a:off x="533400" y="2895600"/>
            <a:ext cx="8229600" cy="1143000"/>
          </a:xfrm>
        </p:spPr>
        <p:txBody>
          <a:bodyPr>
            <a:normAutofit fontScale="90000"/>
          </a:bodyPr>
          <a:lstStyle/>
          <a:p>
            <a:r>
              <a:rPr lang="en-US" sz="4900" dirty="0"/>
              <a:t>Quite night, wondrous sight; </a:t>
            </a:r>
            <a:r>
              <a:rPr lang="en-US" sz="4900" dirty="0" smtClean="0"/>
              <a:t/>
            </a:r>
            <a:br>
              <a:rPr lang="en-US" sz="4900" dirty="0" smtClean="0"/>
            </a:br>
            <a:r>
              <a:rPr lang="en-US" sz="4900" dirty="0" smtClean="0"/>
              <a:t>Bring </a:t>
            </a:r>
            <a:r>
              <a:rPr lang="en-US" sz="4900" dirty="0"/>
              <a:t>to us love and </a:t>
            </a:r>
            <a:r>
              <a:rPr lang="en-US" sz="4900" dirty="0" smtClean="0"/>
              <a:t>peace, </a:t>
            </a:r>
            <a:br>
              <a:rPr lang="en-US" sz="4900" dirty="0" smtClean="0"/>
            </a:br>
            <a:r>
              <a:rPr lang="en-US" sz="4900" dirty="0" smtClean="0"/>
              <a:t>little </a:t>
            </a:r>
            <a:r>
              <a:rPr lang="en-US" sz="4900" dirty="0"/>
              <a:t>king.</a:t>
            </a:r>
            <a:br>
              <a:rPr lang="en-US" sz="4900" dirty="0"/>
            </a:br>
            <a:r>
              <a:rPr lang="en-US" sz="4900" dirty="0" smtClean="0"/>
              <a:t/>
            </a:r>
            <a:br>
              <a:rPr lang="en-US" sz="4900" dirty="0" smtClean="0"/>
            </a:br>
            <a:r>
              <a:rPr lang="en-US" sz="4900" dirty="0" smtClean="0"/>
              <a:t>                    </a:t>
            </a:r>
            <a:r>
              <a:rPr lang="zh-TW" altLang="en-US" sz="5300" b="1" dirty="0" smtClean="0">
                <a:latin typeface="DFKai-SB" panose="03000509000000000000" pitchFamily="65" charset="-120"/>
                <a:ea typeface="DFKai-SB" panose="03000509000000000000" pitchFamily="65" charset="-120"/>
              </a:rPr>
              <a:t>平</a:t>
            </a:r>
            <a:r>
              <a:rPr lang="zh-TW" altLang="en-US" sz="5300" b="1" dirty="0">
                <a:latin typeface="DFKai-SB" panose="03000509000000000000" pitchFamily="65" charset="-120"/>
                <a:ea typeface="DFKai-SB" panose="03000509000000000000" pitchFamily="65" charset="-120"/>
              </a:rPr>
              <a:t>安夜，奇妙夜</a:t>
            </a:r>
            <a:r>
              <a:rPr lang="zh-TW" altLang="en-US" sz="5300" b="1" dirty="0" smtClean="0">
                <a:latin typeface="DFKai-SB" panose="03000509000000000000" pitchFamily="65" charset="-120"/>
                <a:ea typeface="DFKai-SB" panose="03000509000000000000" pitchFamily="65" charset="-120"/>
              </a:rPr>
              <a:t>，</a:t>
            </a:r>
            <a:r>
              <a:rPr lang="en-US" altLang="zh-TW" sz="5300" b="1" dirty="0" smtClean="0">
                <a:latin typeface="DFKai-SB" panose="03000509000000000000" pitchFamily="65" charset="-120"/>
                <a:ea typeface="DFKai-SB" panose="03000509000000000000" pitchFamily="65" charset="-120"/>
              </a:rPr>
              <a:t/>
            </a:r>
            <a:br>
              <a:rPr lang="en-US" altLang="zh-TW" sz="5300" b="1" dirty="0" smtClean="0">
                <a:latin typeface="DFKai-SB" panose="03000509000000000000" pitchFamily="65" charset="-120"/>
                <a:ea typeface="DFKai-SB" panose="03000509000000000000" pitchFamily="65" charset="-120"/>
              </a:rPr>
            </a:br>
            <a:r>
              <a:rPr lang="en-US" altLang="zh-TW" sz="5300" b="1" dirty="0" smtClean="0">
                <a:latin typeface="DFKai-SB" panose="03000509000000000000" pitchFamily="65" charset="-120"/>
                <a:ea typeface="DFKai-SB" panose="03000509000000000000" pitchFamily="65" charset="-120"/>
              </a:rPr>
              <a:t>     </a:t>
            </a:r>
            <a:r>
              <a:rPr lang="zh-TW" altLang="en-US" sz="5300" b="1" dirty="0" smtClean="0">
                <a:latin typeface="DFKai-SB" panose="03000509000000000000" pitchFamily="65" charset="-120"/>
                <a:ea typeface="DFKai-SB" panose="03000509000000000000" pitchFamily="65" charset="-120"/>
              </a:rPr>
              <a:t>帶</a:t>
            </a:r>
            <a:r>
              <a:rPr lang="zh-TW" altLang="en-US" sz="5300" b="1" dirty="0">
                <a:latin typeface="DFKai-SB" panose="03000509000000000000" pitchFamily="65" charset="-120"/>
                <a:ea typeface="DFKai-SB" panose="03000509000000000000" pitchFamily="65" charset="-120"/>
              </a:rPr>
              <a:t>來平安和</a:t>
            </a:r>
            <a:r>
              <a:rPr lang="zh-TW" altLang="en-US" sz="5300" b="1" dirty="0" smtClean="0">
                <a:latin typeface="DFKai-SB" panose="03000509000000000000" pitchFamily="65" charset="-120"/>
                <a:ea typeface="DFKai-SB" panose="03000509000000000000" pitchFamily="65" charset="-120"/>
              </a:rPr>
              <a:t>愛</a:t>
            </a:r>
            <a:r>
              <a:rPr lang="en-US" altLang="zh-TW" sz="5300" b="1" dirty="0" smtClean="0">
                <a:latin typeface="DFKai-SB" panose="03000509000000000000" pitchFamily="65" charset="-120"/>
                <a:ea typeface="DFKai-SB" panose="03000509000000000000" pitchFamily="65" charset="-120"/>
              </a:rPr>
              <a:t>,</a:t>
            </a:r>
            <a:br>
              <a:rPr lang="en-US" altLang="zh-TW" sz="5300" b="1" dirty="0" smtClean="0">
                <a:latin typeface="DFKai-SB" panose="03000509000000000000" pitchFamily="65" charset="-120"/>
                <a:ea typeface="DFKai-SB" panose="03000509000000000000" pitchFamily="65" charset="-120"/>
              </a:rPr>
            </a:br>
            <a:r>
              <a:rPr lang="zh-TW" altLang="en-US" sz="5300" b="1" dirty="0" smtClean="0">
                <a:latin typeface="DFKai-SB" panose="03000509000000000000" pitchFamily="65" charset="-120"/>
                <a:ea typeface="DFKai-SB" panose="03000509000000000000" pitchFamily="65" charset="-120"/>
              </a:rPr>
              <a:t>小</a:t>
            </a:r>
            <a:r>
              <a:rPr lang="zh-TW" altLang="en-US" sz="5300" b="1" dirty="0">
                <a:latin typeface="DFKai-SB" panose="03000509000000000000" pitchFamily="65" charset="-120"/>
                <a:ea typeface="DFKai-SB" panose="03000509000000000000" pitchFamily="65" charset="-120"/>
              </a:rPr>
              <a:t>君王</a:t>
            </a:r>
            <a:r>
              <a:rPr lang="zh-TW" altLang="en-US" sz="5300" b="1" dirty="0" smtClean="0">
                <a:latin typeface="DFKai-SB" panose="03000509000000000000" pitchFamily="65" charset="-120"/>
                <a:ea typeface="DFKai-SB" panose="03000509000000000000" pitchFamily="65" charset="-120"/>
              </a:rPr>
              <a:t>。</a:t>
            </a: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90897551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76400"/>
            <a:ext cx="8229600" cy="1143000"/>
          </a:xfrm>
        </p:spPr>
        <p:txBody>
          <a:bodyPr>
            <a:normAutofit fontScale="90000"/>
          </a:bodyPr>
          <a:lstStyle/>
          <a:p>
            <a:r>
              <a:rPr lang="en-US" dirty="0" smtClean="0"/>
              <a:t>"In Excel sis </a:t>
            </a:r>
            <a:r>
              <a:rPr lang="en-US" dirty="0" err="1" smtClean="0"/>
              <a:t>Deo</a:t>
            </a:r>
            <a:r>
              <a:rPr lang="en-US" dirty="0" smtClean="0"/>
              <a:t>", joyfully angels sing! </a:t>
            </a:r>
            <a:br>
              <a:rPr lang="en-US" dirty="0" smtClean="0"/>
            </a:br>
            <a:r>
              <a:rPr lang="en-US" dirty="0" smtClean="0"/>
              <a:t>Quite night, wondrous sight; Bring to us love and peace ,little king.</a:t>
            </a:r>
            <a:br>
              <a:rPr lang="en-US" dirty="0" smtClean="0"/>
            </a:br>
            <a:r>
              <a:rPr lang="zh-TW" altLang="en-US" sz="4900" b="1" dirty="0" smtClean="0">
                <a:latin typeface="DFKai-SB" panose="03000509000000000000" pitchFamily="65" charset="-120"/>
                <a:ea typeface="DFKai-SB" panose="03000509000000000000" pitchFamily="65" charset="-120"/>
              </a:rPr>
              <a:t>榮耀歸至高神，天使歡欣歌唱！</a:t>
            </a:r>
            <a:r>
              <a:rPr lang="en-US" sz="4900" b="1" dirty="0" smtClean="0">
                <a:latin typeface="DFKai-SB" panose="03000509000000000000" pitchFamily="65" charset="-120"/>
                <a:ea typeface="DFKai-SB" panose="03000509000000000000" pitchFamily="65" charset="-120"/>
              </a:rPr>
              <a:t/>
            </a:r>
            <a:br>
              <a:rPr lang="en-US" sz="4900" b="1" dirty="0" smtClean="0">
                <a:latin typeface="DFKai-SB" panose="03000509000000000000" pitchFamily="65" charset="-120"/>
                <a:ea typeface="DFKai-SB" panose="03000509000000000000" pitchFamily="65" charset="-120"/>
              </a:rPr>
            </a:br>
            <a:r>
              <a:rPr lang="zh-TW" altLang="en-US" sz="4900" b="1" dirty="0" smtClean="0">
                <a:latin typeface="DFKai-SB" panose="03000509000000000000" pitchFamily="65" charset="-120"/>
                <a:ea typeface="DFKai-SB" panose="03000509000000000000" pitchFamily="65" charset="-120"/>
              </a:rPr>
              <a:t>平安夜，奇妙夜，</a:t>
            </a:r>
            <a:r>
              <a:rPr lang="en-US" altLang="zh-TW" sz="4900" b="1" dirty="0" smtClean="0">
                <a:latin typeface="DFKai-SB" panose="03000509000000000000" pitchFamily="65" charset="-120"/>
                <a:ea typeface="DFKai-SB" panose="03000509000000000000" pitchFamily="65" charset="-120"/>
              </a:rPr>
              <a:t/>
            </a:r>
            <a:br>
              <a:rPr lang="en-US" altLang="zh-TW" sz="4900" b="1" dirty="0" smtClean="0">
                <a:latin typeface="DFKai-SB" panose="03000509000000000000" pitchFamily="65" charset="-120"/>
                <a:ea typeface="DFKai-SB" panose="03000509000000000000" pitchFamily="65" charset="-120"/>
              </a:rPr>
            </a:br>
            <a:r>
              <a:rPr lang="zh-TW" altLang="en-US" sz="4900" b="1" dirty="0" smtClean="0">
                <a:latin typeface="DFKai-SB" panose="03000509000000000000" pitchFamily="65" charset="-120"/>
                <a:ea typeface="DFKai-SB" panose="03000509000000000000" pitchFamily="65" charset="-120"/>
              </a:rPr>
              <a:t>帶來平安和愛小君王。</a:t>
            </a:r>
            <a:endParaRPr lang="en-US" sz="4900" b="1" dirty="0">
              <a:latin typeface="DFKai-SB" panose="03000509000000000000" pitchFamily="65" charset="-120"/>
              <a:ea typeface="DFKai-SB" panose="03000509000000000000" pitchFamily="65" charset="-120"/>
            </a:endParaRPr>
          </a:p>
        </p:txBody>
      </p:sp>
      <p:pic>
        <p:nvPicPr>
          <p:cNvPr id="5" name="Picture 4"/>
          <p:cNvPicPr>
            <a:picLocks noChangeAspect="1"/>
          </p:cNvPicPr>
          <p:nvPr/>
        </p:nvPicPr>
        <p:blipFill rotWithShape="1">
          <a:blip r:embed="rId2">
            <a:extLst>
              <a:ext uri="{BEBA8EAE-BF5A-486C-A8C5-ECC9F3942E4B}">
                <a14:imgProps xmlns:a14="http://schemas.microsoft.com/office/drawing/2010/main">
                  <a14:imgLayer r:embed="rId3">
                    <a14:imgEffect>
                      <a14:sharpenSoften amount="50000"/>
                    </a14:imgEffect>
                  </a14:imgLayer>
                </a14:imgProps>
              </a:ext>
              <a:ext uri="{28A0092B-C50C-407E-A947-70E740481C1C}">
                <a14:useLocalDpi xmlns:a14="http://schemas.microsoft.com/office/drawing/2010/main" val="0"/>
              </a:ext>
            </a:extLst>
          </a:blip>
          <a:srcRect t="27701" b="27118"/>
          <a:stretch/>
        </p:blipFill>
        <p:spPr>
          <a:xfrm>
            <a:off x="1447800" y="4114800"/>
            <a:ext cx="6477000" cy="2708564"/>
          </a:xfrm>
          <a:prstGeom prst="rect">
            <a:avLst/>
          </a:prstGeom>
        </p:spPr>
      </p:pic>
    </p:spTree>
    <p:extLst>
      <p:ext uri="{BB962C8B-B14F-4D97-AF65-F5344CB8AC3E}">
        <p14:creationId xmlns:p14="http://schemas.microsoft.com/office/powerpoint/2010/main" val="42326286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53877"/>
          <a:stretch/>
        </p:blipFill>
        <p:spPr>
          <a:xfrm>
            <a:off x="7536873" y="0"/>
            <a:ext cx="1607127" cy="6858000"/>
          </a:xfrm>
          <a:prstGeom prst="rect">
            <a:avLst/>
          </a:prstGeom>
          <a:effectLst>
            <a:softEdge rad="127000"/>
          </a:effectLst>
        </p:spPr>
      </p:pic>
      <p:sp>
        <p:nvSpPr>
          <p:cNvPr id="6" name="Rectangle 5"/>
          <p:cNvSpPr/>
          <p:nvPr/>
        </p:nvSpPr>
        <p:spPr>
          <a:xfrm>
            <a:off x="381000" y="381000"/>
            <a:ext cx="8534400" cy="5663089"/>
          </a:xfrm>
          <a:prstGeom prst="rect">
            <a:avLst/>
          </a:prstGeom>
        </p:spPr>
        <p:txBody>
          <a:bodyPr wrap="square">
            <a:spAutoFit/>
          </a:bodyPr>
          <a:lstStyle/>
          <a:p>
            <a:r>
              <a:rPr lang="zh-TW" altLang="en-US" sz="3200" dirty="0">
                <a:solidFill>
                  <a:srgbClr val="C00000"/>
                </a:solidFill>
                <a:latin typeface="DFKai-SB" panose="03000509000000000000" pitchFamily="65" charset="-120"/>
                <a:ea typeface="DFKai-SB" panose="03000509000000000000" pitchFamily="65" charset="-120"/>
              </a:rPr>
              <a:t>以賽亞書 第</a:t>
            </a:r>
            <a:r>
              <a:rPr lang="en-US" sz="3200" dirty="0">
                <a:solidFill>
                  <a:srgbClr val="C00000"/>
                </a:solidFill>
                <a:latin typeface="DFKai-SB" panose="03000509000000000000" pitchFamily="65" charset="-120"/>
                <a:ea typeface="DFKai-SB" panose="03000509000000000000" pitchFamily="65" charset="-120"/>
              </a:rPr>
              <a:t>9</a:t>
            </a:r>
            <a:r>
              <a:rPr lang="zh-TW" altLang="en-US" sz="3200" dirty="0">
                <a:solidFill>
                  <a:srgbClr val="C00000"/>
                </a:solidFill>
                <a:latin typeface="DFKai-SB" panose="03000509000000000000" pitchFamily="65" charset="-120"/>
                <a:ea typeface="DFKai-SB" panose="03000509000000000000" pitchFamily="65" charset="-120"/>
              </a:rPr>
              <a:t>章</a:t>
            </a:r>
            <a:endParaRPr lang="en-US" sz="3200" dirty="0">
              <a:solidFill>
                <a:srgbClr val="C00000"/>
              </a:solidFill>
              <a:latin typeface="DFKai-SB" panose="03000509000000000000" pitchFamily="65" charset="-120"/>
              <a:ea typeface="DFKai-SB" panose="03000509000000000000" pitchFamily="65" charset="-120"/>
            </a:endParaRPr>
          </a:p>
          <a:p>
            <a:pPr fontAlgn="base"/>
            <a:r>
              <a:rPr lang="en-US" sz="4400" dirty="0">
                <a:solidFill>
                  <a:prstClr val="black"/>
                </a:solidFill>
                <a:latin typeface="DFKai-SB" panose="03000509000000000000" pitchFamily="65" charset="-120"/>
                <a:ea typeface="DFKai-SB" panose="03000509000000000000" pitchFamily="65" charset="-120"/>
              </a:rPr>
              <a:t>2</a:t>
            </a:r>
            <a:r>
              <a:rPr lang="en-US" sz="4400" dirty="0" smtClean="0">
                <a:solidFill>
                  <a:prstClr val="black"/>
                </a:solidFill>
                <a:latin typeface="DFKai-SB" panose="03000509000000000000" pitchFamily="65" charset="-120"/>
                <a:ea typeface="DFKai-SB" panose="03000509000000000000" pitchFamily="65" charset="-120"/>
              </a:rPr>
              <a:t>.</a:t>
            </a:r>
            <a:r>
              <a:rPr lang="zh-TW" altLang="en-US" sz="4400" dirty="0" smtClean="0">
                <a:solidFill>
                  <a:prstClr val="black"/>
                </a:solidFill>
                <a:latin typeface="DFKai-SB" panose="03000509000000000000" pitchFamily="65" charset="-120"/>
                <a:ea typeface="DFKai-SB" panose="03000509000000000000" pitchFamily="65" charset="-120"/>
              </a:rPr>
              <a:t>行</a:t>
            </a:r>
            <a:r>
              <a:rPr lang="zh-TW" altLang="en-US" sz="4400" dirty="0">
                <a:solidFill>
                  <a:prstClr val="black"/>
                </a:solidFill>
                <a:latin typeface="DFKai-SB" panose="03000509000000000000" pitchFamily="65" charset="-120"/>
                <a:ea typeface="DFKai-SB" panose="03000509000000000000" pitchFamily="65" charset="-120"/>
              </a:rPr>
              <a:t>佇黑暗中的百姓看見大光</a:t>
            </a:r>
            <a:r>
              <a:rPr lang="zh-TW" altLang="en-US" sz="4400" dirty="0" smtClean="0">
                <a:solidFill>
                  <a:prstClr val="black"/>
                </a:solidFill>
                <a:latin typeface="DFKai-SB" panose="03000509000000000000" pitchFamily="65" charset="-120"/>
                <a:ea typeface="DFKai-SB" panose="03000509000000000000" pitchFamily="65" charset="-120"/>
              </a:rPr>
              <a:t>；</a:t>
            </a:r>
            <a:endParaRPr lang="en-US" altLang="zh-TW" sz="4400" dirty="0" smtClean="0">
              <a:solidFill>
                <a:prstClr val="black"/>
              </a:solidFill>
              <a:latin typeface="DFKai-SB" panose="03000509000000000000" pitchFamily="65" charset="-120"/>
              <a:ea typeface="DFKai-SB" panose="03000509000000000000" pitchFamily="65" charset="-120"/>
            </a:endParaRPr>
          </a:p>
          <a:p>
            <a:pPr fontAlgn="base"/>
            <a:r>
              <a:rPr lang="zh-TW" altLang="en-US" sz="4400" dirty="0" smtClean="0">
                <a:solidFill>
                  <a:prstClr val="black"/>
                </a:solidFill>
                <a:latin typeface="DFKai-SB" panose="03000509000000000000" pitchFamily="65" charset="-120"/>
                <a:ea typeface="DFKai-SB" panose="03000509000000000000" pitchFamily="65" charset="-120"/>
              </a:rPr>
              <a:t>徛</a:t>
            </a:r>
            <a:r>
              <a:rPr lang="zh-TW" altLang="en-US" sz="4400" dirty="0">
                <a:solidFill>
                  <a:prstClr val="black"/>
                </a:solidFill>
                <a:latin typeface="DFKai-SB" panose="03000509000000000000" pitchFamily="65" charset="-120"/>
                <a:ea typeface="DFKai-SB" panose="03000509000000000000" pitchFamily="65" charset="-120"/>
              </a:rPr>
              <a:t>起佇死蔭的地的有光</a:t>
            </a:r>
            <a:r>
              <a:rPr lang="zh-TW" altLang="en-US" sz="4400" dirty="0" smtClean="0">
                <a:solidFill>
                  <a:prstClr val="black"/>
                </a:solidFill>
                <a:latin typeface="DFKai-SB" panose="03000509000000000000" pitchFamily="65" charset="-120"/>
                <a:ea typeface="DFKai-SB" panose="03000509000000000000" pitchFamily="65" charset="-120"/>
              </a:rPr>
              <a:t>照他們</a:t>
            </a:r>
            <a:endParaRPr lang="en-US" sz="4400" dirty="0">
              <a:solidFill>
                <a:prstClr val="black"/>
              </a:solidFill>
              <a:latin typeface="DFKai-SB" panose="03000509000000000000" pitchFamily="65" charset="-120"/>
              <a:ea typeface="DFKai-SB" panose="03000509000000000000" pitchFamily="65" charset="-120"/>
            </a:endParaRPr>
          </a:p>
          <a:p>
            <a:pPr fontAlgn="base"/>
            <a:endParaRPr lang="en-US" sz="4400" dirty="0" smtClean="0">
              <a:solidFill>
                <a:prstClr val="black"/>
              </a:solidFill>
            </a:endParaRPr>
          </a:p>
          <a:p>
            <a:pPr fontAlgn="base"/>
            <a:r>
              <a:rPr lang="en-US" sz="4400" dirty="0" smtClean="0">
                <a:solidFill>
                  <a:prstClr val="black"/>
                </a:solidFill>
              </a:rPr>
              <a:t>The </a:t>
            </a:r>
            <a:r>
              <a:rPr lang="en-US" sz="4400" dirty="0">
                <a:solidFill>
                  <a:prstClr val="black"/>
                </a:solidFill>
              </a:rPr>
              <a:t>people walking in </a:t>
            </a:r>
            <a:r>
              <a:rPr lang="en-US" sz="4400" dirty="0" smtClean="0">
                <a:solidFill>
                  <a:prstClr val="black"/>
                </a:solidFill>
              </a:rPr>
              <a:t>darkness</a:t>
            </a:r>
          </a:p>
          <a:p>
            <a:pPr fontAlgn="base"/>
            <a:r>
              <a:rPr lang="en-US" sz="4400" dirty="0" smtClean="0">
                <a:solidFill>
                  <a:prstClr val="black"/>
                </a:solidFill>
              </a:rPr>
              <a:t>have </a:t>
            </a:r>
            <a:r>
              <a:rPr lang="en-US" sz="4400" dirty="0">
                <a:solidFill>
                  <a:prstClr val="black"/>
                </a:solidFill>
              </a:rPr>
              <a:t>seen a great light; on </a:t>
            </a:r>
            <a:r>
              <a:rPr lang="en-US" sz="4400" dirty="0" smtClean="0">
                <a:solidFill>
                  <a:prstClr val="black"/>
                </a:solidFill>
              </a:rPr>
              <a:t>those</a:t>
            </a:r>
          </a:p>
          <a:p>
            <a:pPr fontAlgn="base"/>
            <a:r>
              <a:rPr lang="en-US" sz="4400" dirty="0" smtClean="0">
                <a:solidFill>
                  <a:prstClr val="black"/>
                </a:solidFill>
              </a:rPr>
              <a:t>living </a:t>
            </a:r>
            <a:r>
              <a:rPr lang="en-US" sz="4400" dirty="0">
                <a:solidFill>
                  <a:prstClr val="black"/>
                </a:solidFill>
              </a:rPr>
              <a:t>in the land of deep darkness </a:t>
            </a:r>
            <a:endParaRPr lang="en-US" sz="4400" dirty="0" smtClean="0">
              <a:solidFill>
                <a:prstClr val="black"/>
              </a:solidFill>
            </a:endParaRPr>
          </a:p>
          <a:p>
            <a:pPr fontAlgn="base"/>
            <a:r>
              <a:rPr lang="en-US" sz="4400" dirty="0" smtClean="0">
                <a:solidFill>
                  <a:prstClr val="black"/>
                </a:solidFill>
              </a:rPr>
              <a:t>a </a:t>
            </a:r>
            <a:r>
              <a:rPr lang="en-US" sz="4400" dirty="0">
                <a:solidFill>
                  <a:prstClr val="black"/>
                </a:solidFill>
              </a:rPr>
              <a:t>light has dawned</a:t>
            </a:r>
            <a:r>
              <a:rPr lang="en-US" sz="4400" dirty="0" smtClean="0">
                <a:solidFill>
                  <a:prstClr val="black"/>
                </a:solidFill>
              </a:rPr>
              <a:t>.</a:t>
            </a:r>
            <a:endParaRPr lang="en-US" altLang="zh-TW" sz="3600" dirty="0" smtClean="0">
              <a:solidFill>
                <a:prstClr val="black"/>
              </a:solidFill>
              <a:latin typeface="DFKai-SB" panose="03000509000000000000" pitchFamily="65" charset="-120"/>
              <a:ea typeface="DFKai-SB" panose="03000509000000000000" pitchFamily="65" charset="-120"/>
            </a:endParaRPr>
          </a:p>
          <a:p>
            <a:pPr fontAlgn="base"/>
            <a:endParaRPr lang="en-US" dirty="0">
              <a:solidFill>
                <a:prstClr val="black"/>
              </a:solidFill>
            </a:endParaRPr>
          </a:p>
        </p:txBody>
      </p:sp>
    </p:spTree>
    <p:extLst>
      <p:ext uri="{BB962C8B-B14F-4D97-AF65-F5344CB8AC3E}">
        <p14:creationId xmlns:p14="http://schemas.microsoft.com/office/powerpoint/2010/main" val="13252493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2">
            <a:extLst>
              <a:ext uri="{28A0092B-C50C-407E-A947-70E740481C1C}">
                <a14:useLocalDpi xmlns:a14="http://schemas.microsoft.com/office/drawing/2010/main" val="0"/>
              </a:ext>
            </a:extLst>
          </a:blip>
          <a:srcRect l="53877"/>
          <a:stretch/>
        </p:blipFill>
        <p:spPr>
          <a:xfrm>
            <a:off x="7536873" y="0"/>
            <a:ext cx="1607127" cy="6858000"/>
          </a:xfrm>
          <a:prstGeom prst="rect">
            <a:avLst/>
          </a:prstGeom>
          <a:effectLst>
            <a:softEdge rad="127000"/>
          </a:effectLst>
        </p:spPr>
      </p:pic>
      <p:sp>
        <p:nvSpPr>
          <p:cNvPr id="2" name="Rectangle 1"/>
          <p:cNvSpPr/>
          <p:nvPr/>
        </p:nvSpPr>
        <p:spPr>
          <a:xfrm>
            <a:off x="609600" y="152400"/>
            <a:ext cx="8229600" cy="6709529"/>
          </a:xfrm>
          <a:prstGeom prst="rect">
            <a:avLst/>
          </a:prstGeom>
        </p:spPr>
        <p:txBody>
          <a:bodyPr wrap="square">
            <a:spAutoFit/>
          </a:bodyPr>
          <a:lstStyle/>
          <a:p>
            <a:pPr fontAlgn="base"/>
            <a:r>
              <a:rPr lang="en-US" sz="4000" dirty="0" smtClean="0">
                <a:solidFill>
                  <a:prstClr val="black"/>
                </a:solidFill>
                <a:latin typeface="DFKai-SB" panose="03000509000000000000" pitchFamily="65" charset="-120"/>
                <a:ea typeface="DFKai-SB" panose="03000509000000000000" pitchFamily="65" charset="-120"/>
              </a:rPr>
              <a:t>6.</a:t>
            </a:r>
            <a:r>
              <a:rPr lang="zh-TW" altLang="en-US" sz="4000" dirty="0" smtClean="0">
                <a:solidFill>
                  <a:prstClr val="black"/>
                </a:solidFill>
                <a:latin typeface="DFKai-SB" panose="03000509000000000000" pitchFamily="65" charset="-120"/>
                <a:ea typeface="DFKai-SB" panose="03000509000000000000" pitchFamily="65" charset="-120"/>
              </a:rPr>
              <a:t>因為有一個嬰仔為咱來出世，</a:t>
            </a:r>
            <a:endParaRPr lang="en-US" altLang="zh-TW" sz="4000" dirty="0" smtClean="0">
              <a:solidFill>
                <a:prstClr val="black"/>
              </a:solidFill>
              <a:latin typeface="DFKai-SB" panose="03000509000000000000" pitchFamily="65" charset="-120"/>
              <a:ea typeface="DFKai-SB" panose="03000509000000000000" pitchFamily="65" charset="-120"/>
            </a:endParaRPr>
          </a:p>
          <a:p>
            <a:pPr fontAlgn="base"/>
            <a:r>
              <a:rPr lang="zh-TW" altLang="en-US" sz="4000" dirty="0" smtClean="0">
                <a:solidFill>
                  <a:prstClr val="black"/>
                </a:solidFill>
                <a:latin typeface="DFKai-SB" panose="03000509000000000000" pitchFamily="65" charset="-120"/>
                <a:ea typeface="DFKai-SB" panose="03000509000000000000" pitchFamily="65" charset="-120"/>
              </a:rPr>
              <a:t>有一個子賞賜咱；伊欲負擔國政，伊的名稱做奇妙，謀事，全能的上帝，永遠佇</a:t>
            </a:r>
            <a:r>
              <a:rPr lang="en-US" sz="4000" dirty="0" err="1" smtClean="0">
                <a:solidFill>
                  <a:prstClr val="black"/>
                </a:solidFill>
                <a:latin typeface="DFKai-SB" panose="03000509000000000000" pitchFamily="65" charset="-120"/>
                <a:ea typeface="DFKai-SB" panose="03000509000000000000" pitchFamily="65" charset="-120"/>
              </a:rPr>
              <a:t>teh</a:t>
            </a:r>
            <a:r>
              <a:rPr lang="en-US" sz="4000" dirty="0" smtClean="0">
                <a:solidFill>
                  <a:prstClr val="black"/>
                </a:solidFill>
                <a:latin typeface="DFKai-SB" panose="03000509000000000000" pitchFamily="65" charset="-120"/>
                <a:ea typeface="DFKai-SB" panose="03000509000000000000" pitchFamily="65" charset="-120"/>
              </a:rPr>
              <a:t> </a:t>
            </a:r>
            <a:r>
              <a:rPr lang="zh-TW" altLang="en-US" sz="4000" dirty="0" smtClean="0">
                <a:solidFill>
                  <a:prstClr val="black"/>
                </a:solidFill>
                <a:latin typeface="DFKai-SB" panose="03000509000000000000" pitchFamily="65" charset="-120"/>
                <a:ea typeface="DFKai-SB" panose="03000509000000000000" pitchFamily="65" charset="-120"/>
              </a:rPr>
              <a:t>的父，和平的人君。</a:t>
            </a:r>
            <a:endParaRPr lang="en-US" altLang="zh-TW" sz="4000" dirty="0" smtClean="0">
              <a:solidFill>
                <a:prstClr val="black"/>
              </a:solidFill>
              <a:latin typeface="DFKai-SB" panose="03000509000000000000" pitchFamily="65" charset="-120"/>
              <a:ea typeface="DFKai-SB" panose="03000509000000000000" pitchFamily="65" charset="-120"/>
            </a:endParaRPr>
          </a:p>
          <a:p>
            <a:pPr fontAlgn="base"/>
            <a:r>
              <a:rPr lang="en-US" sz="3600" dirty="0" smtClean="0">
                <a:solidFill>
                  <a:prstClr val="black"/>
                </a:solidFill>
              </a:rPr>
              <a:t>For to us a child is born, to us a son is given, and the government will be on </a:t>
            </a:r>
          </a:p>
          <a:p>
            <a:pPr fontAlgn="base"/>
            <a:r>
              <a:rPr lang="en-US" sz="3600" dirty="0" smtClean="0">
                <a:solidFill>
                  <a:prstClr val="black"/>
                </a:solidFill>
              </a:rPr>
              <a:t>his shoulders. And he will be called Wonderful Counselor, Mighty God, Everlasting Father, Prince of Peace. Of the greatness of his government and peace there will be no end.</a:t>
            </a:r>
          </a:p>
          <a:p>
            <a:pPr fontAlgn="base"/>
            <a:endParaRPr lang="en-US" altLang="zh-TW" dirty="0" smtClean="0">
              <a:solidFill>
                <a:prstClr val="black"/>
              </a:solidFill>
              <a:latin typeface="DFKai-SB" panose="03000509000000000000" pitchFamily="65" charset="-120"/>
              <a:ea typeface="DFKai-SB" panose="03000509000000000000" pitchFamily="65" charset="-120"/>
            </a:endParaRPr>
          </a:p>
        </p:txBody>
      </p:sp>
    </p:spTree>
    <p:extLst>
      <p:ext uri="{BB962C8B-B14F-4D97-AF65-F5344CB8AC3E}">
        <p14:creationId xmlns:p14="http://schemas.microsoft.com/office/powerpoint/2010/main" val="41871497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l="53877"/>
          <a:stretch/>
        </p:blipFill>
        <p:spPr>
          <a:xfrm>
            <a:off x="7536873" y="0"/>
            <a:ext cx="1607127" cy="6858000"/>
          </a:xfrm>
          <a:prstGeom prst="rect">
            <a:avLst/>
          </a:prstGeom>
          <a:effectLst>
            <a:softEdge rad="127000"/>
          </a:effectLst>
        </p:spPr>
      </p:pic>
      <p:sp>
        <p:nvSpPr>
          <p:cNvPr id="2" name="Title 1"/>
          <p:cNvSpPr>
            <a:spLocks noGrp="1"/>
          </p:cNvSpPr>
          <p:nvPr>
            <p:ph type="title"/>
          </p:nvPr>
        </p:nvSpPr>
        <p:spPr>
          <a:xfrm>
            <a:off x="533400" y="3200400"/>
            <a:ext cx="7543800" cy="1143000"/>
          </a:xfrm>
        </p:spPr>
        <p:txBody>
          <a:bodyPr>
            <a:normAutofit fontScale="90000"/>
          </a:bodyPr>
          <a:lstStyle/>
          <a:p>
            <a:pPr algn="l"/>
            <a:r>
              <a:rPr lang="en-US" dirty="0" smtClean="0">
                <a:latin typeface="DFKai-SB" panose="03000509000000000000" pitchFamily="65" charset="-120"/>
                <a:ea typeface="DFKai-SB" panose="03000509000000000000" pitchFamily="65" charset="-120"/>
              </a:rPr>
              <a:t>7.</a:t>
            </a:r>
            <a:r>
              <a:rPr lang="zh-TW" altLang="en-US" dirty="0" smtClean="0">
                <a:latin typeface="DFKai-SB" panose="03000509000000000000" pitchFamily="65" charset="-120"/>
                <a:ea typeface="DFKai-SB" panose="03000509000000000000" pitchFamily="65" charset="-120"/>
              </a:rPr>
              <a:t>伊</a:t>
            </a:r>
            <a:r>
              <a:rPr lang="zh-TW" altLang="en-US" dirty="0">
                <a:latin typeface="DFKai-SB" panose="03000509000000000000" pitchFamily="65" charset="-120"/>
                <a:ea typeface="DFKai-SB" panose="03000509000000000000" pitchFamily="65" charset="-120"/>
              </a:rPr>
              <a:t>的國政及平安欲加添無窮盡。就是佇大衛的寶座及伊的國，欲用審判公義來建立伊保護伊，對今到永遠。萬軍的耶和華的熱心欲成此個事。</a:t>
            </a:r>
            <a:r>
              <a:rPr lang="en-US" dirty="0" smtClean="0">
                <a:latin typeface="DFKai-SB" panose="03000509000000000000" pitchFamily="65" charset="-120"/>
                <a:ea typeface="DFKai-SB" panose="03000509000000000000" pitchFamily="65" charset="-120"/>
              </a:rPr>
              <a:t/>
            </a:r>
            <a:br>
              <a:rPr lang="en-US" dirty="0" smtClean="0">
                <a:latin typeface="DFKai-SB" panose="03000509000000000000" pitchFamily="65" charset="-120"/>
                <a:ea typeface="DFKai-SB" panose="03000509000000000000" pitchFamily="65" charset="-120"/>
              </a:rPr>
            </a:br>
            <a:r>
              <a:rPr lang="en-US" sz="4000" dirty="0"/>
              <a:t>He will reign on David’s throne and over his kingdom, establishing and upholding it with justice and righteousness from that time on and forever. </a:t>
            </a:r>
            <a:r>
              <a:rPr lang="en-US" sz="3600" dirty="0"/>
              <a:t>(Isaiah 9:2,6-7)</a:t>
            </a:r>
            <a:r>
              <a:rPr lang="en-US" sz="4000" dirty="0"/>
              <a:t/>
            </a:r>
            <a:br>
              <a:rPr lang="en-US" sz="4000" dirty="0"/>
            </a:br>
            <a:endParaRPr lang="en-US" sz="4000" dirty="0"/>
          </a:p>
        </p:txBody>
      </p:sp>
    </p:spTree>
    <p:extLst>
      <p:ext uri="{BB962C8B-B14F-4D97-AF65-F5344CB8AC3E}">
        <p14:creationId xmlns:p14="http://schemas.microsoft.com/office/powerpoint/2010/main" val="24332837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9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10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2.xml><?xml version="1.0" encoding="utf-8"?>
<a:theme xmlns:a="http://schemas.openxmlformats.org/drawingml/2006/main" name="1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5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6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7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8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46</TotalTime>
  <Words>433</Words>
  <Application>Microsoft Office PowerPoint</Application>
  <PresentationFormat>On-screen Show (4:3)</PresentationFormat>
  <Paragraphs>59</Paragraphs>
  <Slides>17</Slides>
  <Notes>0</Notes>
  <HiddenSlides>0</HiddenSlides>
  <MMClips>0</MMClips>
  <ScaleCrop>false</ScaleCrop>
  <HeadingPairs>
    <vt:vector size="4" baseType="variant">
      <vt:variant>
        <vt:lpstr>Theme</vt:lpstr>
      </vt:variant>
      <vt:variant>
        <vt:i4>12</vt:i4>
      </vt:variant>
      <vt:variant>
        <vt:lpstr>Slide Titles</vt:lpstr>
      </vt:variant>
      <vt:variant>
        <vt:i4>17</vt:i4>
      </vt:variant>
    </vt:vector>
  </HeadingPairs>
  <TitlesOfParts>
    <vt:vector size="29" baseType="lpstr">
      <vt:lpstr>Office Theme</vt:lpstr>
      <vt:lpstr>1_Office Theme</vt:lpstr>
      <vt:lpstr>2_Office Theme</vt:lpstr>
      <vt:lpstr>3_Office Theme</vt:lpstr>
      <vt:lpstr>4_Office Theme</vt:lpstr>
      <vt:lpstr>5_Office Theme</vt:lpstr>
      <vt:lpstr>6_Office Theme</vt:lpstr>
      <vt:lpstr>7_Office Theme</vt:lpstr>
      <vt:lpstr>8_Office Theme</vt:lpstr>
      <vt:lpstr>9_Office Theme</vt:lpstr>
      <vt:lpstr>10_Office Theme</vt:lpstr>
      <vt:lpstr>11_Office Theme</vt:lpstr>
      <vt:lpstr>PowerPoint Presentation</vt:lpstr>
      <vt:lpstr>PowerPoint Presentation</vt:lpstr>
      <vt:lpstr>PowerPoint Presentation</vt:lpstr>
      <vt:lpstr>come from afar to worship and see. Enter in and greet Him;  offer the gifts you bring.  風塵僕僕屈膝虔敬拜， 進前來敬拜祂； 將禮物獻給祂。   </vt:lpstr>
      <vt:lpstr>Quite night, wondrous sight;  Bring to us love and peace,  little king.                      平安夜，奇妙夜，      帶來平安和愛, 小君王。  </vt:lpstr>
      <vt:lpstr>"In Excel sis Deo", joyfully angels sing!  Quite night, wondrous sight; Bring to us love and peace ,little king. 榮耀歸至高神，天使歡欣歌唱！ 平安夜，奇妙夜， 帶來平安和愛小君王。</vt:lpstr>
      <vt:lpstr>PowerPoint Presentation</vt:lpstr>
      <vt:lpstr>PowerPoint Presentation</vt:lpstr>
      <vt:lpstr>7.伊的國政及平安欲加添無窮盡。就是佇大衛的寶座及伊的國，欲用審判公義來建立伊保護伊，對今到永遠。萬軍的耶和華的熱心欲成此個事。 He will reign on David’s throne and over his kingdom, establishing and upholding it with justice and righteousness from that time on and forever. (Isaiah 9:2,6-7) </vt:lpstr>
      <vt:lpstr>歌羅西書第1章 12.閣感謝父，因為伊互咱堪得有份聖徒的業佇光明的所在。 13.伊已經救咱脫離黑暗的權勢， 來搬徙咱入伊所疼的子的國；  Give joyful thanks to the Father, who has qualified you to share in the inheritance of his holy people in the kingdom of light. </vt:lpstr>
      <vt:lpstr>  14. tiàm佇伊咱得著贖回， 就是咱的罪赦免。  For he has rescued us from the dominion of darkness and brought  us into the kingdom of the Son he loves, in whom we have redemption, the forgiveness of sins.  (Colossians 1:12-14)  </vt:lpstr>
      <vt:lpstr>PowerPoint Presentation</vt:lpstr>
      <vt:lpstr>PowerPoint Presentation</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Wenwen</dc:creator>
  <cp:lastModifiedBy>Jonathan</cp:lastModifiedBy>
  <cp:revision>13</cp:revision>
  <dcterms:created xsi:type="dcterms:W3CDTF">2014-12-21T03:25:03Z</dcterms:created>
  <dcterms:modified xsi:type="dcterms:W3CDTF">2014-12-22T04:19:46Z</dcterms:modified>
</cp:coreProperties>
</file>