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B4F"/>
    <a:srgbClr val="D89102"/>
    <a:srgbClr val="003BC0"/>
    <a:srgbClr val="E20071"/>
    <a:srgbClr val="E20087"/>
    <a:srgbClr val="FFABCB"/>
    <a:srgbClr val="EF720B"/>
    <a:srgbClr val="6F4001"/>
    <a:srgbClr val="CC9900"/>
    <a:srgbClr val="15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803345"/>
            <a:ext cx="8093365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566870"/>
            <a:ext cx="6400800" cy="610820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46070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3970331"/>
          </a:xfrm>
        </p:spPr>
        <p:txBody>
          <a:bodyPr/>
          <a:lstStyle>
            <a:lvl1pPr algn="ctr">
              <a:defRPr sz="2800">
                <a:solidFill>
                  <a:srgbClr val="00B0F0"/>
                </a:solidFill>
              </a:defRPr>
            </a:lvl1pPr>
            <a:lvl2pPr algn="ctr">
              <a:defRPr>
                <a:solidFill>
                  <a:srgbClr val="00B0F0"/>
                </a:solidFill>
              </a:defRPr>
            </a:lvl2pPr>
            <a:lvl3pPr algn="ctr">
              <a:defRPr>
                <a:solidFill>
                  <a:srgbClr val="00B0F0"/>
                </a:solidFill>
              </a:defRPr>
            </a:lvl3pPr>
            <a:lvl4pPr algn="ctr">
              <a:defRPr>
                <a:solidFill>
                  <a:srgbClr val="00B0F0"/>
                </a:solidFill>
              </a:defRPr>
            </a:lvl4pPr>
            <a:lvl5pPr algn="ctr"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7016195" cy="4428445"/>
          </a:xfrm>
        </p:spPr>
        <p:txBody>
          <a:bodyPr/>
          <a:lstStyle>
            <a:lvl1pPr>
              <a:defRPr sz="2800"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522475"/>
            <a:ext cx="8076895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0244"/>
            <a:ext cx="3817625" cy="773424"/>
          </a:xfrm>
        </p:spPr>
        <p:txBody>
          <a:bodyPr anchor="b"/>
          <a:lstStyle>
            <a:lvl1pPr marL="0" indent="0" algn="ctr">
              <a:buNone/>
              <a:defRPr sz="2400" b="1" baseline="0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813769"/>
            <a:ext cx="3817625" cy="3035058"/>
          </a:xfrm>
        </p:spPr>
        <p:txBody>
          <a:bodyPr/>
          <a:lstStyle>
            <a:lvl1pPr algn="ctr">
              <a:defRPr sz="2400">
                <a:solidFill>
                  <a:srgbClr val="00B0F0"/>
                </a:solidFill>
              </a:defRPr>
            </a:lvl1pPr>
            <a:lvl2pPr algn="ctr">
              <a:defRPr sz="2000">
                <a:solidFill>
                  <a:srgbClr val="00B0F0"/>
                </a:solidFill>
              </a:defRPr>
            </a:lvl2pPr>
            <a:lvl3pPr algn="ctr">
              <a:defRPr sz="1800">
                <a:solidFill>
                  <a:srgbClr val="00B0F0"/>
                </a:solidFill>
              </a:defRPr>
            </a:lvl3pPr>
            <a:lvl4pPr algn="ctr">
              <a:defRPr sz="1600">
                <a:solidFill>
                  <a:srgbClr val="00B0F0"/>
                </a:solidFill>
              </a:defRPr>
            </a:lvl4pPr>
            <a:lvl5pPr algn="ctr">
              <a:defRPr sz="1600">
                <a:solidFill>
                  <a:srgbClr val="00B0F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2050244"/>
            <a:ext cx="3817625" cy="773424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813769"/>
            <a:ext cx="3817625" cy="3035058"/>
          </a:xfrm>
        </p:spPr>
        <p:txBody>
          <a:bodyPr/>
          <a:lstStyle>
            <a:lvl1pPr algn="ctr">
              <a:defRPr sz="2400">
                <a:solidFill>
                  <a:srgbClr val="00B0F0"/>
                </a:solidFill>
              </a:defRPr>
            </a:lvl1pPr>
            <a:lvl2pPr algn="ctr">
              <a:defRPr sz="2000">
                <a:solidFill>
                  <a:srgbClr val="00B0F0"/>
                </a:solidFill>
              </a:defRPr>
            </a:lvl2pPr>
            <a:lvl3pPr algn="ctr">
              <a:defRPr sz="1800">
                <a:solidFill>
                  <a:srgbClr val="00B0F0"/>
                </a:solidFill>
              </a:defRPr>
            </a:lvl3pPr>
            <a:lvl4pPr algn="ctr">
              <a:defRPr sz="1600">
                <a:solidFill>
                  <a:srgbClr val="00B0F0"/>
                </a:solidFill>
              </a:defRPr>
            </a:lvl4pPr>
            <a:lvl5pPr algn="ctr">
              <a:defRPr sz="1600">
                <a:solidFill>
                  <a:srgbClr val="00B0F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108755"/>
            <a:ext cx="824607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872280"/>
            <a:ext cx="6566316" cy="4581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59785" y="1749245"/>
            <a:ext cx="7177135" cy="442844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今冥阮將蠟燭光點焯 </a:t>
            </a:r>
            <a:endParaRPr lang="en-US" altLang="zh-TW" sz="4400" dirty="0" smtClean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今</a:t>
            </a:r>
            <a:r>
              <a:rPr lang="zh-TW" altLang="en-US" sz="4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冥阮將蠟燭光點焯</a:t>
            </a:r>
            <a:r>
              <a:rPr lang="zh-TW" altLang="en-US" sz="4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sz="4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紀念閣祈求主應允的平</a:t>
            </a:r>
            <a:r>
              <a:rPr lang="zh-TW" altLang="en-US" sz="4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安</a:t>
            </a:r>
            <a:endParaRPr lang="en-US" altLang="zh-TW" sz="4400" dirty="0" smtClean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阮準備心等候主來 </a:t>
            </a:r>
            <a:endParaRPr lang="en-US" altLang="zh-TW" sz="4400" dirty="0" smtClean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阮</a:t>
            </a:r>
            <a:r>
              <a:rPr lang="zh-TW" altLang="en-US" sz="4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準備心等候主來</a:t>
            </a:r>
            <a:endParaRPr lang="en-US" sz="44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985720"/>
            <a:ext cx="5650085" cy="503926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今冥阮佇唱歌讚美 </a:t>
            </a:r>
            <a: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今</a:t>
            </a: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冥阮佇唱歌讚美</a:t>
            </a: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紀念閣相信</a:t>
            </a:r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主</a:t>
            </a:r>
            <a: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所</a:t>
            </a: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應允的盼望 </a:t>
            </a:r>
            <a: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打開心門迎</a:t>
            </a: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接主來 </a:t>
            </a:r>
            <a: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打開心門迎接主來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65195" y="1901950"/>
            <a:ext cx="6719020" cy="412303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久久等候應允 </a:t>
            </a:r>
            <a: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阮</a:t>
            </a: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生命與盼望 </a:t>
            </a:r>
            <a: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阮</a:t>
            </a: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欲迎接和平王</a:t>
            </a: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求將永遠光明照阮 </a:t>
            </a:r>
            <a: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求</a:t>
            </a:r>
            <a:r>
              <a:rPr lang="zh-TW" altLang="en-US" sz="4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將永遠光明照佇阮</a:t>
            </a:r>
            <a:endParaRPr lang="en-US" sz="48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1212490" y="1749245"/>
            <a:ext cx="7024430" cy="4581150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今冥阮看星辰閃熠 </a:t>
            </a:r>
            <a:endParaRPr lang="en-US" altLang="zh-TW" sz="4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今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冥阮看星辰閃熠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紀念主所應</a:t>
            </a:r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允賜的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新活命 阮攏準備心祈求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阮攏準備心祈求 </a:t>
            </a:r>
            <a:endParaRPr lang="en-US" altLang="zh-TW" sz="4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阮</a:t>
            </a:r>
            <a:r>
              <a:rPr lang="zh-TW" altLang="en-US" sz="4800" dirty="0">
                <a:latin typeface="DFKai-SB" panose="03000509000000000000" pitchFamily="65" charset="-120"/>
                <a:ea typeface="DFKai-SB" panose="03000509000000000000" pitchFamily="65" charset="-120"/>
              </a:rPr>
              <a:t>攏準備心祈求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451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60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PowerPoint Presentation</vt:lpstr>
      <vt:lpstr>今冥阮佇唱歌讚美  今冥阮佇唱歌讚美 紀念閣相信主 所應允的盼望  打開心門迎接主來  打開心門迎接主來</vt:lpstr>
      <vt:lpstr>久久等候應允  阮生命與盼望  阮欲迎接和平王 求將永遠光明照阮  求將永遠光明照佇阮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Wenwen</cp:lastModifiedBy>
  <cp:revision>46</cp:revision>
  <dcterms:created xsi:type="dcterms:W3CDTF">2013-08-21T19:17:07Z</dcterms:created>
  <dcterms:modified xsi:type="dcterms:W3CDTF">2014-12-14T05:41:20Z</dcterms:modified>
</cp:coreProperties>
</file>