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06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9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9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8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7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3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3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4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8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C233D-38E9-44B8-BD7F-212A7EBC9523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72F7-961D-4613-9155-B645D6D3D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5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60"/>
          <a:stretch/>
        </p:blipFill>
        <p:spPr>
          <a:xfrm>
            <a:off x="0" y="3670066"/>
            <a:ext cx="5143500" cy="318793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4800"/>
            <a:ext cx="7239000" cy="579120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是誰會差嬰兒</a:t>
            </a:r>
            <a:r>
              <a:rPr lang="zh-TW" altLang="en-US" sz="4400" b="1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來</a:t>
            </a: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醫世間痛苦？ </a:t>
            </a:r>
          </a:p>
          <a:p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是誰會差嬰兒</a:t>
            </a:r>
            <a:r>
              <a:rPr lang="zh-TW" altLang="en-US" sz="4400" b="1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，細</a:t>
            </a:r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漢嬰兒？ </a:t>
            </a:r>
          </a:p>
          <a:p>
            <a:r>
              <a:rPr lang="zh-TW" altLang="en-US" sz="4400" b="1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當世人呼叫應允之救世主。是誰會差祂獨生子</a:t>
            </a:r>
            <a:r>
              <a:rPr lang="zh-TW" altLang="en-US" sz="4400" b="1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？</a:t>
            </a:r>
            <a:endParaRPr lang="zh-TW" altLang="en-US" sz="4400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863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343400"/>
            <a:ext cx="3740932" cy="2514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224939"/>
            <a:ext cx="7924800" cy="561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是誰會差嬰兒，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俾世間充滿愛？ </a:t>
            </a: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是誰會差嬰兒，細漢嬰兒？ </a:t>
            </a: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當世人希望應允之救世主。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是誰會差祂獨生子？ </a:t>
            </a:r>
          </a:p>
          <a:p>
            <a:pPr algn="ctr"/>
            <a:endParaRPr lang="en-US" altLang="zh-TW" sz="4400" b="1" dirty="0" smtClean="0"/>
          </a:p>
          <a:p>
            <a:pPr algn="ctr"/>
            <a:r>
              <a:rPr lang="zh-TW" altLang="en-US" sz="4400" b="1" dirty="0" smtClean="0"/>
              <a:t> </a:t>
            </a:r>
            <a:endParaRPr lang="zh-TW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3385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19"/>
          <a:stretch/>
        </p:blipFill>
        <p:spPr>
          <a:xfrm>
            <a:off x="3352800" y="3449089"/>
            <a:ext cx="5791200" cy="340891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47800" y="304800"/>
            <a:ext cx="6477000" cy="4035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是誰會選馬槽做王的搖籃？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是誰差天使唱歌？ </a:t>
            </a:r>
          </a:p>
          <a:p>
            <a:pPr algn="ctr">
              <a:lnSpc>
                <a:spcPct val="1500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是誰會將星辰掛在天，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照亮祂永遠愛之禮物？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614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80"/>
          <a:stretch/>
        </p:blipFill>
        <p:spPr>
          <a:xfrm>
            <a:off x="3200400" y="2286000"/>
            <a:ext cx="5943600" cy="4572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152400"/>
            <a:ext cx="7772400" cy="585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是誰會差嬰兒，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賞賜世間平安？ </a:t>
            </a: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是誰會差嬰兒，細漢嬰兒？ </a:t>
            </a: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當世人呼叫應允之救世主。 </a:t>
            </a: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是誰會差嬰兒？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是誰會差嬰兒？ </a:t>
            </a:r>
          </a:p>
          <a:p>
            <a:pPr algn="ctr">
              <a:lnSpc>
                <a:spcPts val="6500"/>
              </a:lnSpc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是誰會差祂之獨生聖子？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8448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62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Wenwen</dc:creator>
  <cp:lastModifiedBy>Wenwen</cp:lastModifiedBy>
  <cp:revision>6</cp:revision>
  <dcterms:created xsi:type="dcterms:W3CDTF">2014-12-05T00:38:30Z</dcterms:created>
  <dcterms:modified xsi:type="dcterms:W3CDTF">2014-12-05T01:35:27Z</dcterms:modified>
</cp:coreProperties>
</file>