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1883" r:id="rId1"/>
  </p:sldMasterIdLst>
  <p:notesMasterIdLst>
    <p:notesMasterId r:id="rId6"/>
  </p:notesMasterIdLst>
  <p:handoutMasterIdLst>
    <p:handoutMasterId r:id="rId7"/>
  </p:handoutMasterIdLst>
  <p:sldIdLst>
    <p:sldId id="4504" r:id="rId2"/>
    <p:sldId id="4505" r:id="rId3"/>
    <p:sldId id="4506" r:id="rId4"/>
    <p:sldId id="4507" r:id="rId5"/>
  </p:sldIdLst>
  <p:sldSz cx="9144000" cy="6858000" type="screen4x3"/>
  <p:notesSz cx="7077075" cy="9051925"/>
  <p:kinsoku lang="zh-CN" invalStChars="!),.:;?]}、。—ˇ¨〃々～‖…’”〕〉》」』〗】∶！＂＇），．：；？］｀｜｝·" invalEndChars="([{‘“〔〈《「『〖【（［｛．·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5pPr>
    <a:lvl6pPr marL="22860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6pPr>
    <a:lvl7pPr marL="27432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7pPr>
    <a:lvl8pPr marL="32004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8pPr>
    <a:lvl9pPr marL="36576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4600"/>
    <a:srgbClr val="261036"/>
    <a:srgbClr val="000714"/>
    <a:srgbClr val="000008"/>
    <a:srgbClr val="030537"/>
    <a:srgbClr val="060309"/>
    <a:srgbClr val="002A7E"/>
    <a:srgbClr val="0000CC"/>
    <a:srgbClr val="FFFF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2" autoAdjust="0"/>
    <p:restoredTop sz="86290" autoAdjust="0"/>
  </p:normalViewPr>
  <p:slideViewPr>
    <p:cSldViewPr>
      <p:cViewPr>
        <p:scale>
          <a:sx n="50" d="100"/>
          <a:sy n="50" d="100"/>
        </p:scale>
        <p:origin x="-1722" y="-378"/>
      </p:cViewPr>
      <p:guideLst>
        <p:guide orient="horz" pos="2069"/>
        <p:guide pos="2880"/>
      </p:guideLst>
    </p:cSldViewPr>
  </p:slideViewPr>
  <p:outlineViewPr>
    <p:cViewPr>
      <p:scale>
        <a:sx n="25" d="100"/>
        <a:sy n="25" d="100"/>
      </p:scale>
      <p:origin x="0" y="11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68" y="-96"/>
      </p:cViewPr>
      <p:guideLst>
        <p:guide orient="horz" pos="28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34A080B2-50C1-4096-AC15-B271E4C989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842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1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4763" y="677863"/>
            <a:ext cx="4529137" cy="3395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298950"/>
            <a:ext cx="518795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11743F91-4E02-475F-8708-50C1A7004B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582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509A-D4D8-4DAB-85D7-04FA44005A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33E9-EE26-486F-B0DD-59706B7BB2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4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AD1509A-D4D8-4DAB-85D7-04FA44005A3F}" type="datetimeFigureOut">
              <a:rPr kumimoji="0"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11/23/2014</a:t>
            </a:fld>
            <a:endParaRPr kumimoji="0"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52C33E9-EE26-486F-B0DD-59706B7BB211}" type="slidenum">
              <a:rPr kumimoji="0"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4124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188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smtClean="0">
                <a:solidFill>
                  <a:srgbClr val="FF0000"/>
                </a:solidFill>
                <a:latin typeface="DFKai-SB" panose="03000509000000000000" pitchFamily="65" charset="-120"/>
                <a:ea typeface="全真顏體" panose="02010609000101010101" pitchFamily="49" charset="-120"/>
              </a:rPr>
              <a:t>秋天好收成</a:t>
            </a:r>
            <a:endParaRPr lang="en-US" sz="6000" dirty="0">
              <a:solidFill>
                <a:srgbClr val="FF0000"/>
              </a:solidFill>
              <a:latin typeface="DFKai-SB" panose="03000509000000000000" pitchFamily="65" charset="-120"/>
              <a:ea typeface="全真顏體" panose="02010609000101010101" pitchFamily="49" charset="-12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1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smtClean="0">
                <a:solidFill>
                  <a:srgbClr val="FF0000"/>
                </a:solidFill>
                <a:latin typeface="DFKai-SB" panose="03000509000000000000" pitchFamily="65" charset="-120"/>
                <a:ea typeface="全真顏體" panose="02010609000101010101" pitchFamily="49" charset="-120"/>
              </a:rPr>
              <a:t>1/3</a:t>
            </a:r>
            <a:endParaRPr lang="en-US" sz="2800" dirty="0">
              <a:solidFill>
                <a:srgbClr val="FF0000"/>
              </a:solidFill>
              <a:latin typeface="DFKai-SB" panose="03000509000000000000" pitchFamily="65" charset="-120"/>
              <a:ea typeface="全真顏體" panose="02010609000101010101" pitchFamily="49" charset="-12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25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smtClean="0">
                <a:solidFill>
                  <a:srgbClr val="FF0000"/>
                </a:solidFill>
                <a:latin typeface="DFKai-SB" panose="03000509000000000000" pitchFamily="65" charset="-120"/>
                <a:ea typeface="全真顏體" panose="02010609000101010101" pitchFamily="49" charset="-120"/>
              </a:rPr>
              <a:t>2/3</a:t>
            </a:r>
            <a:endParaRPr lang="en-US" sz="2800" dirty="0">
              <a:solidFill>
                <a:srgbClr val="FF0000"/>
              </a:solidFill>
              <a:latin typeface="DFKai-SB" panose="03000509000000000000" pitchFamily="65" charset="-120"/>
              <a:ea typeface="全真顏體" panose="02010609000101010101" pitchFamily="49" charset="-12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2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smtClean="0">
                <a:solidFill>
                  <a:srgbClr val="FF0000"/>
                </a:solidFill>
                <a:latin typeface="DFKai-SB" panose="03000509000000000000" pitchFamily="65" charset="-120"/>
                <a:ea typeface="全真顏體" panose="02010609000101010101" pitchFamily="49" charset="-120"/>
              </a:rPr>
              <a:t>3/3</a:t>
            </a:r>
            <a:endParaRPr lang="en-US" sz="2800" dirty="0">
              <a:solidFill>
                <a:srgbClr val="FF0000"/>
              </a:solidFill>
              <a:latin typeface="DFKai-SB" panose="03000509000000000000" pitchFamily="65" charset="-120"/>
              <a:ea typeface="全真顏體" panose="02010609000101010101" pitchFamily="49" charset="-12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73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31961</TotalTime>
  <Words>8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3_Office Theme</vt:lpstr>
      <vt:lpstr>秋天好收成</vt:lpstr>
      <vt:lpstr>1/3</vt:lpstr>
      <vt:lpstr>2/3</vt:lpstr>
      <vt:lpstr>3/3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08/22/2010 FPCOC Sunday Worship</dc:title>
  <dc:creator>tai</dc:creator>
  <cp:lastModifiedBy>Jonathan</cp:lastModifiedBy>
  <cp:revision>3585</cp:revision>
  <dcterms:created xsi:type="dcterms:W3CDTF">2005-02-27T07:43:32Z</dcterms:created>
  <dcterms:modified xsi:type="dcterms:W3CDTF">2014-11-23T15:44:12Z</dcterms:modified>
</cp:coreProperties>
</file>