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985" r:id="rId1"/>
  </p:sldMasterIdLst>
  <p:notesMasterIdLst>
    <p:notesMasterId r:id="rId6"/>
  </p:notesMasterIdLst>
  <p:handoutMasterIdLst>
    <p:handoutMasterId r:id="rId7"/>
  </p:handoutMasterIdLst>
  <p:sldIdLst>
    <p:sldId id="4684" r:id="rId2"/>
    <p:sldId id="4685" r:id="rId3"/>
    <p:sldId id="4686" r:id="rId4"/>
    <p:sldId id="4687" r:id="rId5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3300"/>
    <a:srgbClr val="584300"/>
    <a:srgbClr val="C09200"/>
    <a:srgbClr val="484232"/>
    <a:srgbClr val="0000FF"/>
    <a:srgbClr val="0000CC"/>
    <a:srgbClr val="2F2B20"/>
    <a:srgbClr val="CC0066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5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9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DE4315-7656-43D4-ABC3-342127C554E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54653A-8FBE-4668-B8CE-5E63124CD8A4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03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986" r:id="rId1"/>
    <p:sldLayoutId id="2147501987" r:id="rId2"/>
    <p:sldLayoutId id="2147501988" r:id="rId3"/>
    <p:sldLayoutId id="2147501989" r:id="rId4"/>
    <p:sldLayoutId id="2147501990" r:id="rId5"/>
    <p:sldLayoutId id="2147501991" r:id="rId6"/>
    <p:sldLayoutId id="2147501992" r:id="rId7"/>
    <p:sldLayoutId id="2147501993" r:id="rId8"/>
    <p:sldLayoutId id="2147501994" r:id="rId9"/>
    <p:sldLayoutId id="2147501995" r:id="rId10"/>
    <p:sldLayoutId id="2147501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0" y="0"/>
            <a:ext cx="9195179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1655" y="4191000"/>
            <a:ext cx="4280262" cy="9906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6633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如鹿在欣慕溪水</a:t>
            </a:r>
            <a:endParaRPr lang="en-US" b="1" dirty="0">
              <a:solidFill>
                <a:srgbClr val="6633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5410200"/>
            <a:ext cx="3048000" cy="6096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3600" b="1" dirty="0" smtClean="0">
                <a:solidFill>
                  <a:srgbClr val="660033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sz="3600" b="1" dirty="0">
              <a:solidFill>
                <a:srgbClr val="660033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3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\Pictures\MISC\Deer-deer-8118058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457200"/>
            <a:ext cx="3886200" cy="3105150"/>
          </a:xfrm>
          <a:solidFill>
            <a:schemeClr val="accent5">
              <a:lumMod val="50000"/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TW" sz="48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8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</a:t>
            </a:r>
            <a:r>
              <a:rPr lang="zh-TW" altLang="en-US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鹿在直直</a:t>
            </a: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走</a:t>
            </a:r>
            <a:r>
              <a:rPr lang="en-US" altLang="zh-TW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口</a:t>
            </a:r>
            <a:r>
              <a:rPr lang="zh-TW" altLang="en-US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渴愛喝溪</a:t>
            </a: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水</a:t>
            </a:r>
            <a:r>
              <a:rPr lang="en-US" altLang="zh-TW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我心欣慕愛</a:t>
            </a: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</a:t>
            </a:r>
            <a:r>
              <a:rPr lang="en-US" altLang="zh-TW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zh-TW" altLang="en-US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帝彼</a:t>
            </a:r>
            <a:r>
              <a:rPr lang="zh-TW" altLang="en-US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位 </a:t>
            </a:r>
            <a:r>
              <a:rPr lang="en-US" altLang="zh-TW" sz="5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x2</a:t>
            </a:r>
            <a:r>
              <a:rPr lang="en-US" altLang="zh-TW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1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1300" b="1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48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867400"/>
            <a:ext cx="990600" cy="762000"/>
          </a:xfrm>
        </p:spPr>
        <p:txBody>
          <a:bodyPr/>
          <a:lstStyle/>
          <a:p>
            <a:r>
              <a:rPr lang="en-US" altLang="zh-TW" dirty="0" smtClean="0"/>
              <a:t>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1400"/>
            <a:ext cx="7924800" cy="2590800"/>
          </a:xfrm>
          <a:solidFill>
            <a:srgbClr val="191815">
              <a:alpha val="79000"/>
            </a:srgbClr>
          </a:solidFill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我心口渴欣慕真活上帝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b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何時能夠朝見我天父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b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仇敵在問在追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上帝在何處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3400" y="60198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</a:rPr>
              <a:t>/3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991600" cy="4419600"/>
          </a:xfrm>
          <a:noFill/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時心志不安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祂面向我愛助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心神望主名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要感謝永遠要感謝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日時衪要助我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冥時給我唱歌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我要讚美我主救恩無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息</a:t>
            </a:r>
            <a:r>
              <a:rPr lang="zh-TW" altLang="en-US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x2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0" y="59436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3</a:t>
            </a:r>
            <a:r>
              <a:rPr lang="en-US" altLang="zh-TW" dirty="0" smtClean="0">
                <a:solidFill>
                  <a:schemeClr val="bg1"/>
                </a:solidFill>
              </a:rPr>
              <a:t>/3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33070</TotalTime>
  <Words>26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12_Office Theme</vt:lpstr>
      <vt:lpstr>如鹿在欣慕溪水</vt:lpstr>
      <vt:lpstr>  如鹿在直直走 口渴愛喝溪水 我心欣慕愛到 上帝彼位 x2   </vt:lpstr>
      <vt:lpstr>我心口渴欣慕真活上帝, 何時能夠朝見我天父, 仇敵在問在追,(上帝在何處)</vt:lpstr>
      <vt:lpstr> 何時心志不安,祂面向我愛助, 心神望主名, 我要感謝永遠要感謝, 日時衪要助我,冥時給我唱歌, 我要讚美我主救恩無息  x2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3656</cp:revision>
  <dcterms:created xsi:type="dcterms:W3CDTF">2005-02-27T07:43:32Z</dcterms:created>
  <dcterms:modified xsi:type="dcterms:W3CDTF">2014-11-17T05:07:28Z</dcterms:modified>
</cp:coreProperties>
</file>