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36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506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8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01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9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0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9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927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544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6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312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1FF0C-6C1D-4202-96FD-15A3A1672D79}" type="datetimeFigureOut">
              <a:rPr lang="en-US" smtClean="0"/>
              <a:t>11/6/2014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A0BB6-F30E-493C-BB94-85CC05B43A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5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2495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023" y="332656"/>
            <a:ext cx="8136904" cy="6336704"/>
          </a:xfrm>
          <a:solidFill>
            <a:srgbClr val="FFFFFF">
              <a:alpha val="72941"/>
            </a:srgbClr>
          </a:solidFill>
        </p:spPr>
        <p:txBody>
          <a:bodyPr>
            <a:normAutofit/>
          </a:bodyPr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與我同行古早的路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endParaRPr lang="en-US" altLang="zh-TW" sz="4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在加利利土粉的路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就是耶穌人生路途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與我同行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與我同行（與我同行） </a:t>
            </a:r>
            <a:endParaRPr lang="en-US" altLang="zh-TW" sz="4400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牽手進前（牽手進前）</a:t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相與到佇海邊抄尋神聖的腳跡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留在沙頂與我同行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, </a:t>
            </a:r>
            <a:r>
              <a:rPr lang="zh-TW" altLang="en-US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634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9595" y="188640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與我同行石頭的路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爬上各各他的山頂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耶穌佇彼揹十字架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 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 </a:t>
            </a:r>
          </a:p>
          <a:p>
            <a:pPr algn="ctr"/>
            <a:endParaRPr 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969" y="3857765"/>
            <a:ext cx="3307080" cy="2834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17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30" r="8268"/>
          <a:stretch/>
        </p:blipFill>
        <p:spPr bwMode="auto">
          <a:xfrm>
            <a:off x="5796136" y="980728"/>
            <a:ext cx="2725093" cy="47525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7808" y="836712"/>
            <a:ext cx="540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看這所在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耶穌受死 使咱自由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跪十架前感謝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主愛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3600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thià</a:t>
            </a:r>
            <a:r>
              <a:rPr lang="en-US" altLang="zh-TW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ⁿ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與我同行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,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與我行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053680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49</Words>
  <Application>Microsoft Office PowerPoint</Application>
  <PresentationFormat>On-screen Show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Jonathan</cp:lastModifiedBy>
  <cp:revision>3</cp:revision>
  <dcterms:created xsi:type="dcterms:W3CDTF">2014-10-27T20:36:58Z</dcterms:created>
  <dcterms:modified xsi:type="dcterms:W3CDTF">2014-11-07T06:06:23Z</dcterms:modified>
</cp:coreProperties>
</file>