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6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16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8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3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1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5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8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3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EC51D-FA47-4449-A983-138A1459C6CC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4501F-8CDA-4CDB-A484-0F52BDCCA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16632"/>
            <a:ext cx="7776864" cy="6552728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這是上帝所定著之日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咱佇此日著歡喜快樂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就佇此日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這是上帝所定著之日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咱佇此日著歡喜快樂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就佇此日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77822"/>
            <a:ext cx="1410814" cy="27471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3528" y="3789040"/>
            <a:ext cx="1410814" cy="274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97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653136"/>
            <a:ext cx="3744416" cy="1872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16728" y="4652122"/>
            <a:ext cx="4200094" cy="187220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5902" y="260648"/>
            <a:ext cx="8280920" cy="4035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眾山大聲讚美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欲嘩嘩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吼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眾天著相與歡喜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1400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760373"/>
            <a:ext cx="1512168" cy="29809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188640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這是上帝所定著之日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咱佇此日著歡喜快樂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就佇此日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因為祂恩典滿滿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咱著歡喜手所做一切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無論遇著何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咱也會歡喜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3256" y1="15508" x2="23256" y2="15508"/>
                        <a14:foregroundMark x1="25581" y1="65241" x2="25581" y2="652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8" y="116632"/>
            <a:ext cx="1423987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6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836712"/>
            <a:ext cx="7848872" cy="48320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這是上帝所定著之日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咱佇此日著歡喜快樂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就佇此日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4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喜</a:t>
            </a:r>
            <a:r>
              <a:rPr lang="en-US" altLang="zh-TW" sz="4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就佇此日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著歡喜快樂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algn="ctr"/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3256" y1="15508" x2="23256" y2="15508"/>
                        <a14:foregroundMark x1="25581" y1="65241" x2="25581" y2="652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6952"/>
            <a:ext cx="1663490" cy="36171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3256" y1="15508" x2="23256" y2="15508"/>
                        <a14:foregroundMark x1="25581" y1="65241" x2="25581" y2="652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37385">
            <a:off x="7561661" y="280161"/>
            <a:ext cx="1552775" cy="337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282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9</cp:revision>
  <dcterms:created xsi:type="dcterms:W3CDTF">2014-10-22T16:37:22Z</dcterms:created>
  <dcterms:modified xsi:type="dcterms:W3CDTF">2014-10-28T03:42:17Z</dcterms:modified>
</cp:coreProperties>
</file>