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6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7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4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1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0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4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7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7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1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3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CB083-F253-4761-8DFB-E9580E2FDD39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6AB8-B3FD-466D-BD59-AC4F8F3A0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3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effectLst>
            <a:outerShdw blurRad="50800" dist="50800" dir="5400000" algn="ctr" rotWithShape="0">
              <a:schemeClr val="bg1">
                <a:alpha val="72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tx2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仰望耶穌</a:t>
            </a:r>
            <a:endParaRPr lang="en-US" sz="6000" dirty="0">
              <a:solidFill>
                <a:schemeClr val="tx2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effectLst>
            <a:innerShdw blurRad="622300" dist="1244600" dir="10380000">
              <a:schemeClr val="bg1">
                <a:alpha val="54000"/>
              </a:schemeClr>
            </a:innerShdw>
          </a:effectLst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040404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婦女會 獻詩</a:t>
            </a:r>
            <a:endParaRPr lang="en-US" sz="3600" dirty="0">
              <a:solidFill>
                <a:srgbClr val="040404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36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152400"/>
            <a:ext cx="6215742" cy="563880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1041400" dist="1485900" dir="11460000" algn="ctr" rotWithShape="0">
              <a:schemeClr val="bg1">
                <a:alpha val="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我軟弱的時仰望耶穌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報揚祂恩典給人倚靠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我勇健的時仰望耶穌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冥日倚靠祂給祂導路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11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11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仰望主耶穌快樂無息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奇妙的奇妙耶穌贖我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無論甚事來我無掛礙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親近主耶穌心得自在</a:t>
            </a:r>
            <a:b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zh-TW" altLang="en-US" sz="4900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6019800"/>
            <a:ext cx="5531922" cy="6858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仰望耶穌</a:t>
            </a:r>
            <a:r>
              <a:rPr lang="en-US" altLang="zh-TW" sz="2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(1/3)</a:t>
            </a:r>
            <a:endParaRPr lang="en-US" sz="28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24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152400"/>
            <a:ext cx="6215742" cy="563880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1041400" dist="1485900" dir="11460000" algn="ctr" rotWithShape="0">
              <a:schemeClr val="bg1">
                <a:alpha val="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心艱苦的時仰望耶穌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祂要安慰我扶持幫助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無論甚事來我無受害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耶穌我救主全心靠祂</a:t>
            </a:r>
            <a:b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11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11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仰望主耶穌快樂無息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奇妙的奇妙耶穌贖我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無論甚事來我無掛礙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親近主耶穌心得自在</a:t>
            </a:r>
            <a:b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zh-TW" altLang="en-US" sz="4900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6019800"/>
            <a:ext cx="5531922" cy="6858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仰望耶穌</a:t>
            </a:r>
            <a:r>
              <a:rPr lang="en-US" altLang="zh-TW" sz="2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(2/3)</a:t>
            </a:r>
            <a:endParaRPr lang="en-US" sz="28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84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152400"/>
            <a:ext cx="6215742" cy="5638800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1041400" dist="1485900" dir="11460000" algn="ctr" rotWithShape="0">
              <a:schemeClr val="bg1">
                <a:alpha val="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仰望主耶穌攏無驚惶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我知祂愛我懇求的聲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親近主耶穌心無訝疑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祂的大愛痛攏無可比</a:t>
            </a:r>
            <a:b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11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11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仰望主耶穌快樂無息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奇妙的奇妙耶穌贖我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無論甚事來我無掛礙</a:t>
            </a:r>
            <a: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親近主耶穌心得自在</a:t>
            </a:r>
            <a:br>
              <a:rPr lang="zh-TW" altLang="en-US" sz="49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zh-TW" altLang="en-US" sz="4900" dirty="0" smtClean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6019800"/>
            <a:ext cx="5531922" cy="6858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仰望耶穌</a:t>
            </a:r>
            <a:r>
              <a:rPr lang="en-US" altLang="zh-TW" sz="2800" dirty="0" smtClean="0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(3/3)</a:t>
            </a:r>
            <a:endParaRPr lang="en-US" sz="2800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43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仰望耶穌</vt:lpstr>
      <vt:lpstr> 我軟弱的時仰望耶穌 報揚祂恩典給人倚靠 我勇健的時仰望耶穌 冥日倚靠祂給祂導路   仰望主耶穌快樂無息 奇妙的奇妙耶穌贖我 無論甚事來我無掛礙 親近主耶穌心得自在 </vt:lpstr>
      <vt:lpstr> 心艱苦的時仰望耶穌 祂要安慰我扶持幫助 無論甚事來我無受害 耶穌我救主全心靠祂   仰望主耶穌快樂無息 奇妙的奇妙耶穌贖我 無論甚事來我無掛礙 親近主耶穌心得自在 </vt:lpstr>
      <vt:lpstr> 仰望主耶穌攏無驚惶  我知祂愛我懇求的聲 親近主耶穌心無訝疑 祂的大愛痛攏無可比   仰望主耶穌快樂無息 奇妙的奇妙耶穌贖我 無論甚事來我無掛礙 親近主耶穌心得自在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仰望耶穌</dc:title>
  <dc:creator>Tai</dc:creator>
  <cp:lastModifiedBy>Jonathan</cp:lastModifiedBy>
  <cp:revision>5</cp:revision>
  <dcterms:created xsi:type="dcterms:W3CDTF">2014-10-03T00:38:59Z</dcterms:created>
  <dcterms:modified xsi:type="dcterms:W3CDTF">2014-10-12T15:12:19Z</dcterms:modified>
</cp:coreProperties>
</file>