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7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0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1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5130-31F4-4C67-8245-31732EA3DBC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EC5F-51E2-4727-8DD1-0133B331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7924800" cy="266700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</a:p>
          <a:p>
            <a:pPr algn="l"/>
            <a:r>
              <a:rPr lang="zh-TW" altLang="en-US" sz="19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烏雲阻礙你的路</a:t>
            </a:r>
            <a:r>
              <a:rPr 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 </a:t>
            </a:r>
            <a:endParaRPr lang="en-US" sz="19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19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傷心目屎若落雨</a:t>
            </a:r>
            <a:r>
              <a:rPr 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algn="l"/>
            <a:r>
              <a:rPr lang="zh-TW" alt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當遇著煩惱無快樂</a:t>
            </a:r>
            <a:r>
              <a:rPr 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 </a:t>
            </a:r>
            <a:endParaRPr lang="en-US" sz="19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19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攏</a:t>
            </a:r>
            <a:r>
              <a:rPr lang="zh-TW" alt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交互耶穌</a:t>
            </a:r>
            <a:r>
              <a:rPr 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 </a:t>
            </a:r>
            <a:endParaRPr lang="en-US" sz="19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19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攏</a:t>
            </a:r>
            <a:r>
              <a:rPr lang="zh-TW" alt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交互耶穌</a:t>
            </a:r>
            <a:r>
              <a:rPr lang="en-US" sz="19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r>
              <a:rPr lang="en-US" sz="17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400049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3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906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當暗冥孤單一個人</a:t>
            </a:r>
            <a:r>
              <a:rPr lang="en-US" sz="48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當聽未著美妙歌聲</a:t>
            </a:r>
            <a:r>
              <a:rPr lang="en-US" sz="48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當日光出來猶原暗</a:t>
            </a:r>
            <a:r>
              <a:rPr lang="en-US" sz="48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攏交互耶穌</a:t>
            </a:r>
            <a:r>
              <a:rPr lang="en-US" sz="4800" dirty="0">
                <a:latin typeface="標楷體" pitchFamily="65" charset="-120"/>
                <a:ea typeface="標楷體" pitchFamily="65" charset="-120"/>
              </a:rPr>
              <a:t>, </a:t>
            </a:r>
            <a:endParaRPr lang="en-US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攏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交互耶穌</a:t>
            </a:r>
            <a:r>
              <a:rPr lang="en-US" sz="4800" dirty="0">
                <a:latin typeface="標楷體" pitchFamily="65" charset="-120"/>
                <a:ea typeface="標楷體" pitchFamily="65" charset="-120"/>
              </a:rPr>
              <a:t>.</a:t>
            </a:r>
            <a:endParaRPr 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84" y="3962400"/>
            <a:ext cx="3472018" cy="249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2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85800"/>
            <a:ext cx="541020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祂欲成做你的朋友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欲安慰你互你自由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無別的朋友親像耶穌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祂是福氣平安歡喜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祂是希望閣有愛疼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祂互咱罪赦重頭生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en-US" sz="4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dirty="0"/>
          </a:p>
        </p:txBody>
      </p:sp>
      <p:pic>
        <p:nvPicPr>
          <p:cNvPr id="3074" name="Picture 2" descr="http://www.memoirmentor.com/blog/wp-content/uploads/2011/11/girls-holding-hands-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3" y="1218838"/>
            <a:ext cx="3043269" cy="457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dphoto.org/jons/pictures5/montana_10_bg_06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133725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381000"/>
            <a:ext cx="5791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當你面對寒冷暗冥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當你心情暗淡無光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當苦難互你真失望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攏交互耶穌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攏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交互耶穌</a:t>
            </a:r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65532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當你背重擔無幫助</a:t>
            </a:r>
            <a:r>
              <a:rPr lang="en-US" sz="52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當你心神憂傷煩惱</a:t>
            </a:r>
            <a:r>
              <a:rPr lang="en-US" sz="52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祂充滿憐憫與愛疼</a:t>
            </a:r>
            <a:r>
              <a:rPr lang="en-US" sz="52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攏交互耶穌</a:t>
            </a:r>
            <a:r>
              <a:rPr lang="en-US" sz="5200" dirty="0">
                <a:latin typeface="標楷體" pitchFamily="65" charset="-120"/>
                <a:ea typeface="標楷體" pitchFamily="65" charset="-120"/>
              </a:rPr>
              <a:t>, </a:t>
            </a:r>
            <a:endParaRPr lang="en-US" sz="5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5200" dirty="0" smtClean="0">
                <a:latin typeface="標楷體" pitchFamily="65" charset="-120"/>
                <a:ea typeface="標楷體" pitchFamily="65" charset="-120"/>
              </a:rPr>
              <a:t>攏</a:t>
            </a:r>
            <a:r>
              <a:rPr lang="zh-TW" altLang="en-US" sz="5200" dirty="0">
                <a:latin typeface="標楷體" pitchFamily="65" charset="-120"/>
                <a:ea typeface="標楷體" pitchFamily="65" charset="-120"/>
              </a:rPr>
              <a:t>交互耶穌</a:t>
            </a:r>
            <a:r>
              <a:rPr lang="en-US" sz="5200" dirty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3337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5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texsens.com/Hope_s_Helping_H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/>
          <a:stretch/>
        </p:blipFill>
        <p:spPr bwMode="auto">
          <a:xfrm>
            <a:off x="596534" y="3429000"/>
            <a:ext cx="2603865" cy="261084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609600"/>
            <a:ext cx="86868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祂欲成做你的朋友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欲安慰你互你自由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無別的朋友親像耶穌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marL="0" indent="0" algn="ctr"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     祂是福氣平安歡喜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 algn="ctr"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     祂是希望閣有慈悲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 algn="ctr"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        祂互咱罪赦重頭生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54132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79" y="234214"/>
            <a:ext cx="8109121" cy="3651986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當清早時日光照來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當黑雲與憂傷離開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著獻感恩互咱上帝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攏交互耶穌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攏交互耶穌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43591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86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嘸管是落雨亦出日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祂的疼永遠陪伴你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祂值得咱感恩讚美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攏交互耶穌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, 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攏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交互耶穌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.....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234422" cy="312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71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攏交互耶穌</dc:title>
  <dc:creator>bunbun</dc:creator>
  <cp:lastModifiedBy>wenwen</cp:lastModifiedBy>
  <cp:revision>14</cp:revision>
  <dcterms:created xsi:type="dcterms:W3CDTF">2012-10-17T00:48:41Z</dcterms:created>
  <dcterms:modified xsi:type="dcterms:W3CDTF">2014-09-15T21:22:48Z</dcterms:modified>
</cp:coreProperties>
</file>