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E3161-FF39-4103-9CA9-36AF4B3F1DF2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FECC8-77F4-4D02-A28C-C1CB1B282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8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FECC8-77F4-4D02-A28C-C1CB1B2825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27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FECC8-77F4-4D02-A28C-C1CB1B2825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2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4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25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1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4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6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7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3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9811F-D973-4615-BFD9-D07CA9917AA8}" type="datetimeFigureOut">
              <a:rPr lang="en-US" smtClean="0"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D8A99-BDC8-43C3-8214-153775A13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7" b="16172"/>
          <a:stretch/>
        </p:blipFill>
        <p:spPr>
          <a:xfrm>
            <a:off x="0" y="4180878"/>
            <a:ext cx="9144000" cy="267712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136904" cy="4730080"/>
          </a:xfrm>
        </p:spPr>
        <p:txBody>
          <a:bodyPr>
            <a:noAutofit/>
          </a:bodyPr>
          <a:lstStyle/>
          <a:p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</a:t>
            </a:r>
            <a:r>
              <a:rPr lang="en-US" altLang="zh-TW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我尋求祢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啊</a:t>
            </a:r>
            <a:r>
              <a:rPr lang="en-US" altLang="zh-TW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我欣慕祢 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乾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燥的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我切切欣慕祢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我的心仰望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的心思念祢 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的慈愛極豐盛無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比</a:t>
            </a:r>
            <a:endParaRPr 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4906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" b="15741"/>
          <a:stretch/>
        </p:blipFill>
        <p:spPr>
          <a:xfrm>
            <a:off x="0" y="4167126"/>
            <a:ext cx="9144000" cy="269087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95536" y="188640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我要盡我一世人來感謝祢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我要用歡喜的聲音讚美祢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祢是我的主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我攏免掛慮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我在祢面前歡喜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我的心跟從祢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祢的手扶持我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祢的慈愛極豐盛無比</a:t>
            </a:r>
            <a:endParaRPr 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172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7" b="16172"/>
          <a:stretch/>
        </p:blipFill>
        <p:spPr>
          <a:xfrm>
            <a:off x="0" y="4180878"/>
            <a:ext cx="9144000" cy="267712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136904" cy="4730080"/>
          </a:xfrm>
        </p:spPr>
        <p:txBody>
          <a:bodyPr>
            <a:noAutofit/>
          </a:bodyPr>
          <a:lstStyle/>
          <a:p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</a:t>
            </a:r>
            <a:r>
              <a:rPr lang="en-US" altLang="zh-TW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我尋求祢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啊</a:t>
            </a:r>
            <a:r>
              <a:rPr lang="en-US" altLang="zh-TW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我欣慕祢 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乾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燥的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我切切欣慕祢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我的心仰望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的心思念祢 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的慈愛極豐盛無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比</a:t>
            </a:r>
            <a:endParaRPr 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553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" b="15741"/>
          <a:stretch/>
        </p:blipFill>
        <p:spPr>
          <a:xfrm>
            <a:off x="0" y="4167126"/>
            <a:ext cx="9144000" cy="269087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95536" y="188640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我要盡我一世人來感謝祢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我要用歡喜的聲音讚美祢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祢是我的主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我攏免掛慮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我在祢面前歡喜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我的心跟從祢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祢的手扶持我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祢的慈愛極豐盛無比</a:t>
            </a:r>
            <a:endParaRPr 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6976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60</Words>
  <Application>Microsoft Office PowerPoint</Application>
  <PresentationFormat>On-screen Show (4:3)</PresentationFormat>
  <Paragraphs>19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wenwen</dc:creator>
  <cp:lastModifiedBy>Jonathan</cp:lastModifiedBy>
  <cp:revision>4</cp:revision>
  <dcterms:created xsi:type="dcterms:W3CDTF">2014-09-12T17:55:25Z</dcterms:created>
  <dcterms:modified xsi:type="dcterms:W3CDTF">2014-09-15T04:10:29Z</dcterms:modified>
</cp:coreProperties>
</file>