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90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11798-F225-49E5-AFDF-75EB4B907FE2}" type="datetimeFigureOut">
              <a:rPr lang="en-US" smtClean="0"/>
              <a:t>9/6/2014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BA0DB-A55A-46F8-9E20-F0F0C1877F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7493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11798-F225-49E5-AFDF-75EB4B907FE2}" type="datetimeFigureOut">
              <a:rPr lang="en-US" smtClean="0"/>
              <a:t>9/6/2014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BA0DB-A55A-46F8-9E20-F0F0C1877F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383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11798-F225-49E5-AFDF-75EB4B907FE2}" type="datetimeFigureOut">
              <a:rPr lang="en-US" smtClean="0"/>
              <a:t>9/6/2014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BA0DB-A55A-46F8-9E20-F0F0C1877F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6766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11798-F225-49E5-AFDF-75EB4B907FE2}" type="datetimeFigureOut">
              <a:rPr lang="en-US" smtClean="0"/>
              <a:t>9/6/2014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BA0DB-A55A-46F8-9E20-F0F0C1877F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542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11798-F225-49E5-AFDF-75EB4B907FE2}" type="datetimeFigureOut">
              <a:rPr lang="en-US" smtClean="0"/>
              <a:t>9/6/2014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BA0DB-A55A-46F8-9E20-F0F0C1877F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110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11798-F225-49E5-AFDF-75EB4B907FE2}" type="datetimeFigureOut">
              <a:rPr lang="en-US" smtClean="0"/>
              <a:t>9/6/2014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BA0DB-A55A-46F8-9E20-F0F0C1877F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267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11798-F225-49E5-AFDF-75EB4B907FE2}" type="datetimeFigureOut">
              <a:rPr lang="en-US" smtClean="0"/>
              <a:t>9/6/2014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BA0DB-A55A-46F8-9E20-F0F0C1877F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322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11798-F225-49E5-AFDF-75EB4B907FE2}" type="datetimeFigureOut">
              <a:rPr lang="en-US" smtClean="0"/>
              <a:t>9/6/2014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BA0DB-A55A-46F8-9E20-F0F0C1877F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2009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11798-F225-49E5-AFDF-75EB4B907FE2}" type="datetimeFigureOut">
              <a:rPr lang="en-US" smtClean="0"/>
              <a:t>9/6/2014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BA0DB-A55A-46F8-9E20-F0F0C1877F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441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11798-F225-49E5-AFDF-75EB4B907FE2}" type="datetimeFigureOut">
              <a:rPr lang="en-US" smtClean="0"/>
              <a:t>9/6/2014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BA0DB-A55A-46F8-9E20-F0F0C1877F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5927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11798-F225-49E5-AFDF-75EB4B907FE2}" type="datetimeFigureOut">
              <a:rPr lang="en-US" smtClean="0"/>
              <a:t>9/6/2014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BA0DB-A55A-46F8-9E20-F0F0C1877F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6562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811798-F225-49E5-AFDF-75EB4B907FE2}" type="datetimeFigureOut">
              <a:rPr lang="en-US" smtClean="0"/>
              <a:t>9/6/2014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0BA0DB-A55A-46F8-9E20-F0F0C1877F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931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5576" y="1052736"/>
            <a:ext cx="7920880" cy="5328592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</a:pPr>
            <a:r>
              <a:rPr lang="zh-TW" altLang="en-US" sz="4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我的心神啊</a:t>
            </a:r>
            <a:r>
              <a:rPr lang="zh-TW" altLang="en-US" sz="4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！</a:t>
            </a:r>
            <a:endParaRPr lang="en-US" altLang="zh-TW" sz="44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20000"/>
              </a:lnSpc>
            </a:pPr>
            <a:r>
              <a:rPr lang="zh-TW" altLang="en-US" sz="4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你</a:t>
            </a:r>
            <a:r>
              <a:rPr lang="zh-TW" altLang="en-US" sz="4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著讚美耶和華</a:t>
            </a:r>
            <a:r>
              <a:rPr lang="zh-TW" altLang="en-US" sz="4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endParaRPr lang="en-US" altLang="zh-TW" sz="44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20000"/>
              </a:lnSpc>
            </a:pPr>
            <a:r>
              <a:rPr lang="zh-TW" altLang="en-US" sz="4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凡</a:t>
            </a:r>
            <a:r>
              <a:rPr lang="zh-TW" altLang="en-US" sz="4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著在我內面的</a:t>
            </a:r>
            <a:r>
              <a:rPr lang="zh-TW" altLang="en-US" sz="4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endParaRPr lang="en-US" altLang="zh-TW" sz="44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20000"/>
              </a:lnSpc>
            </a:pPr>
            <a:r>
              <a:rPr lang="zh-TW" altLang="en-US" sz="4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也</a:t>
            </a:r>
            <a:r>
              <a:rPr lang="zh-TW" altLang="en-US" sz="4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著讚美祂的聖名。</a:t>
            </a:r>
            <a:r>
              <a:rPr lang="zh-TW" altLang="en-US" sz="4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zh-TW" altLang="en-US" sz="4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4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我的心神啊！你著讚美耶和華，不可不記得</a:t>
            </a:r>
            <a:r>
              <a:rPr lang="zh-TW" altLang="en-US" sz="4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endParaRPr lang="en-US" altLang="zh-TW" sz="44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20000"/>
              </a:lnSpc>
            </a:pPr>
            <a:r>
              <a:rPr lang="zh-TW" altLang="en-US" sz="4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祂</a:t>
            </a:r>
            <a:r>
              <a:rPr lang="zh-TW" altLang="en-US" sz="4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一切的恩惠</a:t>
            </a:r>
            <a:r>
              <a:rPr lang="zh-TW" altLang="en-US" sz="4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83903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69000"/>
                    </a14:imgEffect>
                    <a14:imgEffect>
                      <a14:brightnessContrast bright="6000" contrast="5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752484" y="1397674"/>
            <a:ext cx="7848872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4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祂赦免你攏總的罪，</a:t>
            </a:r>
            <a:endParaRPr lang="en-US" altLang="zh-TW" sz="4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sz="4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醫好你攏總的病。</a:t>
            </a:r>
            <a:endParaRPr lang="en-US" altLang="zh-TW" sz="4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sz="4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他救贖你的生命脫離死無，用仁愛和慈悲做你的冕旒，用好物祝你的心願。</a:t>
            </a:r>
            <a:r>
              <a:rPr lang="zh-TW" altLang="en-US" dirty="0" smtClean="0"/>
              <a:t/>
            </a:r>
            <a:br>
              <a:rPr lang="zh-TW" alt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34009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35" t="2642" r="3822"/>
          <a:stretch/>
        </p:blipFill>
        <p:spPr>
          <a:xfrm>
            <a:off x="107504" y="1"/>
            <a:ext cx="9036496" cy="681626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95950" y="1196752"/>
            <a:ext cx="7992888" cy="40039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6200"/>
              </a:lnSpc>
            </a:pPr>
            <a:r>
              <a:rPr lang="zh-TW" altLang="en-US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耶和華有憐憫有恩典，</a:t>
            </a:r>
            <a:endParaRPr lang="en-US" altLang="zh-TW" sz="4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>
              <a:lnSpc>
                <a:spcPts val="6200"/>
              </a:lnSpc>
            </a:pPr>
            <a:r>
              <a:rPr lang="zh-TW" altLang="en-US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無快快生氣擱有豐盛的慈愛。</a:t>
            </a:r>
            <a:br>
              <a:rPr lang="zh-TW" altLang="en-US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老父怎樣憐憫祂的子兒，</a:t>
            </a:r>
            <a:endParaRPr lang="en-US" altLang="zh-TW" sz="4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>
              <a:lnSpc>
                <a:spcPts val="6200"/>
              </a:lnSpc>
            </a:pPr>
            <a:r>
              <a:rPr lang="zh-TW" altLang="en-US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耶和華憐憫</a:t>
            </a:r>
            <a:endParaRPr lang="en-US" altLang="zh-TW" sz="4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>
              <a:lnSpc>
                <a:spcPts val="6200"/>
              </a:lnSpc>
            </a:pPr>
            <a:r>
              <a:rPr lang="zh-TW" altLang="en-US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敬畏祂的人也是如此。</a:t>
            </a:r>
            <a:endParaRPr lang="en-US" sz="4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380420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76" t="49678" r="3861" b="6168"/>
          <a:stretch/>
        </p:blipFill>
        <p:spPr>
          <a:xfrm>
            <a:off x="-15877" y="4437112"/>
            <a:ext cx="9159877" cy="246106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79512" y="116632"/>
            <a:ext cx="8712968" cy="397031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zh-TW" altLang="en-US" sz="4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因為祂知咱的體質</a:t>
            </a:r>
            <a:r>
              <a:rPr lang="zh-TW" altLang="en-US" sz="4200" spc="-45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en-US" sz="4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思念咱是土粉。總是耶和華的慈愛，</a:t>
            </a:r>
            <a:endParaRPr lang="en-US" altLang="zh-TW" sz="4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sz="4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歸於敬畏祂的人，從永遠到永遠</a:t>
            </a:r>
            <a:r>
              <a:rPr lang="zh-TW" altLang="en-US" sz="4200" spc="-45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endParaRPr lang="en-US" altLang="zh-TW" sz="4200" spc="-45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sz="4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祂的公義也歸於子子孫孫。</a:t>
            </a:r>
            <a:br>
              <a:rPr lang="zh-TW" altLang="en-US" sz="4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4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我的心神啊！你著讚美耶和華</a:t>
            </a:r>
            <a:r>
              <a:rPr lang="zh-TW" altLang="en-US" sz="4200" spc="-45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endParaRPr lang="en-US" altLang="zh-TW" sz="4200" spc="-45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sz="4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阿們。</a:t>
            </a:r>
            <a:endParaRPr lang="en-US" sz="4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04553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156</Words>
  <Application>Microsoft Office PowerPoint</Application>
  <PresentationFormat>On-screen Show (4:3)</PresentationFormat>
  <Paragraphs>16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wenwen</dc:creator>
  <cp:lastModifiedBy>wenwen</cp:lastModifiedBy>
  <cp:revision>4</cp:revision>
  <dcterms:created xsi:type="dcterms:W3CDTF">2014-09-07T00:14:18Z</dcterms:created>
  <dcterms:modified xsi:type="dcterms:W3CDTF">2014-09-07T00:52:35Z</dcterms:modified>
</cp:coreProperties>
</file>