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1731" r:id="rId1"/>
  </p:sldMasterIdLst>
  <p:notesMasterIdLst>
    <p:notesMasterId r:id="rId7"/>
  </p:notesMasterIdLst>
  <p:handoutMasterIdLst>
    <p:handoutMasterId r:id="rId8"/>
  </p:handoutMasterIdLst>
  <p:sldIdLst>
    <p:sldId id="4573" r:id="rId2"/>
    <p:sldId id="4574" r:id="rId3"/>
    <p:sldId id="4575" r:id="rId4"/>
    <p:sldId id="4576" r:id="rId5"/>
    <p:sldId id="4577" r:id="rId6"/>
  </p:sldIdLst>
  <p:sldSz cx="9144000" cy="6858000" type="screen4x3"/>
  <p:notesSz cx="7077075" cy="9051925"/>
  <p:kinsoku lang="zh-CN" invalStChars="!),.:;?]}、。—ˇ¨〃々～‖…’”〕〉》」』〗】∶！＂＇），．：；？］｀｜｝·" invalEndChars="([{‘“〔〈《「『〖【（［｛．·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5pPr>
    <a:lvl6pPr marL="22860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6pPr>
    <a:lvl7pPr marL="27432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7pPr>
    <a:lvl8pPr marL="32004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8pPr>
    <a:lvl9pPr marL="36576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4300"/>
    <a:srgbClr val="C09200"/>
    <a:srgbClr val="660033"/>
    <a:srgbClr val="484232"/>
    <a:srgbClr val="0000FF"/>
    <a:srgbClr val="0000CC"/>
    <a:srgbClr val="2F2B20"/>
    <a:srgbClr val="CC0066"/>
    <a:srgbClr val="FFD961"/>
    <a:srgbClr val="FFD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290" autoAdjust="0"/>
  </p:normalViewPr>
  <p:slideViewPr>
    <p:cSldViewPr>
      <p:cViewPr>
        <p:scale>
          <a:sx n="50" d="100"/>
          <a:sy n="50" d="100"/>
        </p:scale>
        <p:origin x="-1722" y="-378"/>
      </p:cViewPr>
      <p:guideLst>
        <p:guide orient="horz" pos="2069"/>
        <p:guide pos="2880"/>
      </p:guideLst>
    </p:cSldViewPr>
  </p:slideViewPr>
  <p:outlineViewPr>
    <p:cViewPr>
      <p:scale>
        <a:sx n="25" d="100"/>
        <a:sy n="25" d="100"/>
      </p:scale>
      <p:origin x="0" y="17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68" y="-96"/>
      </p:cViewPr>
      <p:guideLst>
        <p:guide orient="horz" pos="28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34A080B2-50C1-4096-AC15-B271E4C989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42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77863"/>
            <a:ext cx="4529137" cy="3395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298950"/>
            <a:ext cx="518795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1743F91-4E02-475F-8708-50C1A7004B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58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1BD0-A290-446A-ABC6-A27002E34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B0E50-4505-437E-A328-1B182DD490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1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E2F1BD0-A290-446A-ABC6-A27002E34AC8}" type="datetimeFigureOut">
              <a:rPr kumimoji="0"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9/1/2014</a:t>
            </a:fld>
            <a:endParaRPr kumimoji="0"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E9B0E50-4505-437E-A328-1B182DD4901D}" type="slidenum">
              <a:rPr kumimoji="0"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en-US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227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173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smtClean="0">
                <a:solidFill>
                  <a:srgbClr val="0033CC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凡若人有憂悶傷悲</a:t>
            </a:r>
            <a:endParaRPr lang="en-US" altLang="zh-TW" sz="6000" dirty="0" smtClean="0">
              <a:solidFill>
                <a:srgbClr val="0033CC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7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dirty="0" smtClean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凡若人有憂悶傷悲</a:t>
            </a:r>
            <a:r>
              <a:rPr lang="en-US" altLang="zh-TW" sz="3200" dirty="0" smtClean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(1/4)</a:t>
            </a: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69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dirty="0" smtClean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凡若人有憂悶傷悲</a:t>
            </a:r>
            <a:r>
              <a:rPr lang="en-US" altLang="zh-TW" sz="3200" dirty="0" smtClean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(2/4)</a:t>
            </a: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8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smtClean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凡若人有憂悶傷悲</a:t>
            </a:r>
            <a:r>
              <a:rPr lang="en-US" altLang="zh-TW" sz="3200" smtClean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(3/4)</a:t>
            </a:r>
            <a:endParaRPr lang="en-US" altLang="zh-TW" sz="3200" dirty="0" smtClean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smtClean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凡若人有憂悶傷悲</a:t>
            </a:r>
            <a:r>
              <a:rPr lang="en-US" altLang="zh-TW" sz="3200" smtClean="0">
                <a:solidFill>
                  <a:srgbClr val="C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(4/4)</a:t>
            </a:r>
            <a:endParaRPr lang="en-US" altLang="zh-TW" sz="3200" dirty="0" smtClean="0">
              <a:solidFill>
                <a:srgbClr val="C0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07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32592</TotalTime>
  <Words>52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4_Office Theme</vt:lpstr>
      <vt:lpstr>凡若人有憂悶傷悲</vt:lpstr>
      <vt:lpstr>凡若人有憂悶傷悲(1/4)</vt:lpstr>
      <vt:lpstr>凡若人有憂悶傷悲(2/4)</vt:lpstr>
      <vt:lpstr>凡若人有憂悶傷悲(3/4)</vt:lpstr>
      <vt:lpstr>凡若人有憂悶傷悲(4/4)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08/22/2010 FPCOC Sunday Worship</dc:title>
  <dc:creator>tai</dc:creator>
  <cp:lastModifiedBy>Jonathan</cp:lastModifiedBy>
  <cp:revision>3608</cp:revision>
  <dcterms:created xsi:type="dcterms:W3CDTF">2005-02-27T07:43:32Z</dcterms:created>
  <dcterms:modified xsi:type="dcterms:W3CDTF">2014-09-02T02:55:30Z</dcterms:modified>
</cp:coreProperties>
</file>