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2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1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3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4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8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2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6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5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2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6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CA977-972C-4E6E-815A-E4ABE618FF34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FB3D9-0141-462A-82E9-C308A596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1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169" t="52479" r="15555" b="24693"/>
          <a:stretch/>
        </p:blipFill>
        <p:spPr>
          <a:xfrm>
            <a:off x="-34311" y="5558"/>
            <a:ext cx="9178311" cy="68452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0" t="20303" r="6363" b="21111"/>
          <a:stretch/>
        </p:blipFill>
        <p:spPr>
          <a:xfrm>
            <a:off x="53623" y="40551"/>
            <a:ext cx="6127794" cy="4581128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Rectangle 1"/>
          <p:cNvSpPr/>
          <p:nvPr/>
        </p:nvSpPr>
        <p:spPr>
          <a:xfrm>
            <a:off x="3923928" y="2296904"/>
            <a:ext cx="51125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上帝在照顧你</a:t>
            </a:r>
            <a:br>
              <a:rPr lang="zh-TW" altLang="en-US" sz="6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各日在顧 </a:t>
            </a:r>
            <a:endParaRPr lang="en-US" altLang="zh-TW" sz="6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各日導路  </a:t>
            </a:r>
            <a:endParaRPr lang="en-US" altLang="zh-TW" sz="6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上帝會照顧</a:t>
            </a:r>
            <a:r>
              <a:rPr lang="zh-TW" alt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endParaRPr lang="zh-TW" alt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320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144191"/>
            <a:ext cx="2316038" cy="169724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5536" y="188640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境遇好壞是主所定 上帝在照顧你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站主翼下穩當免驚 上帝在照顧你</a:t>
            </a: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上帝在照顧你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各日在顧 各日導路  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上帝會照顧你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上帝會照顧你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境遇好壞是主所定 上帝在照顧你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站主翼下穩當免驚 上帝在照顧你</a:t>
            </a:r>
          </a:p>
          <a:p>
            <a:pPr algn="ctr"/>
            <a:endParaRPr lang="zh-TW" altLang="en-US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775" y="5109545"/>
            <a:ext cx="2363316" cy="17318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92985"/>
            <a:ext cx="2385913" cy="174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385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75"/>
          <a:stretch/>
        </p:blipFill>
        <p:spPr>
          <a:xfrm>
            <a:off x="755576" y="5085184"/>
            <a:ext cx="7416824" cy="17728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1520" y="22675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無論遇著偌大試煉 上帝會照顧你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得主扶持攏免厭倦 上帝會照顧你上帝在照顧你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各日在顧 各日導路  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上帝會照顧你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無論遇著偌大試煉 上帝會照顧你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得主扶持攏免厭倦 上帝會照顧你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4400" dirty="0" smtClean="0">
                <a:latin typeface="+mj-lt"/>
                <a:ea typeface="標楷體" panose="03000509000000000000" pitchFamily="65" charset="-120"/>
              </a:rPr>
              <a:t>                                                       </a:t>
            </a:r>
            <a:r>
              <a:rPr lang="zh-TW" altLang="en-US" sz="4400" dirty="0" smtClean="0">
                <a:latin typeface="+mj-lt"/>
                <a:ea typeface="標楷體" panose="03000509000000000000" pitchFamily="65" charset="-120"/>
              </a:rPr>
              <a:t>阿們</a:t>
            </a:r>
            <a:endParaRPr 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4365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wenwen</dc:creator>
  <cp:lastModifiedBy>Jonathan</cp:lastModifiedBy>
  <cp:revision>4</cp:revision>
  <dcterms:created xsi:type="dcterms:W3CDTF">2014-08-17T05:45:42Z</dcterms:created>
  <dcterms:modified xsi:type="dcterms:W3CDTF">2014-08-17T15:18:45Z</dcterms:modified>
</cp:coreProperties>
</file>