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1499" r:id="rId1"/>
    <p:sldMasterId id="2147501511" r:id="rId2"/>
  </p:sldMasterIdLst>
  <p:notesMasterIdLst>
    <p:notesMasterId r:id="rId7"/>
  </p:notesMasterIdLst>
  <p:handoutMasterIdLst>
    <p:handoutMasterId r:id="rId8"/>
  </p:handoutMasterIdLst>
  <p:sldIdLst>
    <p:sldId id="4451" r:id="rId3"/>
    <p:sldId id="4452" r:id="rId4"/>
    <p:sldId id="4453" r:id="rId5"/>
    <p:sldId id="4454" r:id="rId6"/>
  </p:sldIdLst>
  <p:sldSz cx="9144000" cy="6858000" type="screen4x3"/>
  <p:notesSz cx="7077075" cy="9051925"/>
  <p:kinsoku lang="zh-CN" invalStChars="!),.:;?]}、。—ˇ¨〃々～‖…’”〕〉》」』〗】∶！＂＇），．：；？］｀｜｝·" invalEndChars="([{‘“〔〈《「『〖【（［｛．·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5pPr>
    <a:lvl6pPr marL="22860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6pPr>
    <a:lvl7pPr marL="27432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7pPr>
    <a:lvl8pPr marL="32004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8pPr>
    <a:lvl9pPr marL="3657600" algn="l" defTabSz="914400" rtl="0" eaLnBrk="1" latinLnBrk="0" hangingPunct="1">
      <a:defRPr kumimoji="1" sz="6000" kern="1200">
        <a:solidFill>
          <a:srgbClr val="0000FF"/>
        </a:solidFill>
        <a:latin typeface="全真楷書" pitchFamily="49" charset="-120"/>
        <a:ea typeface="全真楷書" pitchFamily="49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484232"/>
    <a:srgbClr val="0000FF"/>
    <a:srgbClr val="0000CC"/>
    <a:srgbClr val="2F2B20"/>
    <a:srgbClr val="CC0066"/>
    <a:srgbClr val="FFD961"/>
    <a:srgbClr val="FFD243"/>
    <a:srgbClr val="FEC200"/>
    <a:srgbClr val="C09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42" autoAdjust="0"/>
    <p:restoredTop sz="86290" autoAdjust="0"/>
  </p:normalViewPr>
  <p:slideViewPr>
    <p:cSldViewPr>
      <p:cViewPr>
        <p:scale>
          <a:sx n="50" d="100"/>
          <a:sy n="50" d="100"/>
        </p:scale>
        <p:origin x="-1722" y="-378"/>
      </p:cViewPr>
      <p:guideLst>
        <p:guide orient="horz" pos="2069"/>
        <p:guide pos="2880"/>
      </p:guideLst>
    </p:cSldViewPr>
  </p:slideViewPr>
  <p:outlineViewPr>
    <p:cViewPr>
      <p:scale>
        <a:sx n="25" d="100"/>
        <a:sy n="25" d="100"/>
      </p:scale>
      <p:origin x="0" y="111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68" y="-96"/>
      </p:cViewPr>
      <p:guideLst>
        <p:guide orient="horz" pos="2851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23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34A080B2-50C1-4096-AC15-B271E4C989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421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1613" y="0"/>
            <a:ext cx="3065462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1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4763" y="677863"/>
            <a:ext cx="4529137" cy="3395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298950"/>
            <a:ext cx="518795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99488"/>
            <a:ext cx="3065463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1613" y="8599488"/>
            <a:ext cx="3065462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30" tIns="45215" rIns="90430" bIns="4521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Arial" pitchFamily="34" charset="0"/>
              </a:defRPr>
            </a:lvl1pPr>
          </a:lstStyle>
          <a:p>
            <a:pPr>
              <a:defRPr/>
            </a:pPr>
            <a:fld id="{11743F91-4E02-475F-8708-50C1A7004B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5827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C0BF03-12D7-4D04-B7CD-D493CA66851F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0F8C9D13-7148-422F-87AF-C840B550FE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2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31CC048F-D7D9-41AC-B0C9-A013AA2A0E89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C8341118-8197-4824-8882-046500CC15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28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41592B79-A93E-4387-A7A1-756C69324627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DB7F279E-93A6-4D11-8543-B5D3BFCFE3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70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0AD22-4A1B-465B-A2BB-0FB7F8ADE879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630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F9AC4-0665-4F7B-B268-FF0C65A95FE1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9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FFBC4-C767-4F3F-B272-E80158C6F47D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875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B715-4BED-4976-B49D-2DB2C77F66D0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388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E6371-3283-4841-8AB6-EC7F8B43651A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007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09009-7187-4A0C-881A-9F64C1ECF94C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941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58EAF-2950-463E-BD88-3205AF7ADEF4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150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B2D9D-318B-4503-AFFC-CBC0F25A5ADE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77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54E97DA9-42CE-46E0-95F3-87E43FFE44E3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907B6E7C-0DE8-4B1D-8D5C-4DF0685002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042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A1E78-751B-4096-AF4D-B58BDAF4FDC3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02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E634-0FA6-4235-B151-370806E47A57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08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3AF97-8861-4026-9E4B-EDFF90F73749}" type="slidenum">
              <a:rPr lang="en-US" altLang="zh-TW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88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4CC17B71-810B-4242-B0A8-26DFE7AF8C95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F5FE0770-F760-4442-8A35-5E9548C675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87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494F3328-B8B2-4159-86D9-12393CA3B281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E40DF156-124A-45AA-BA55-B6A069D956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4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AC95AEF9-C944-4DB3-882D-83699676C6B3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5A01C026-8413-419F-BD7F-34BA407DC2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D3679D3A-447A-489B-9CE1-AAD8A72860EA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6F0F270B-0408-4804-ABE6-0111F0DAE1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6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F1E79E98-10D5-464A-90F3-46621B3E1D00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8F733065-322D-4933-9E3B-B31DC8C25D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7F8AB1-DBD8-4B1E-B713-FCFC387C2657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6D23D848-8B54-4E2E-BC59-CD43559384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8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010DF2CB-7F25-48E5-B0FD-7258AD6CBD7B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133B644E-AF7C-4807-B382-BEBA8F2AE1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693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EF859581-EDB5-4592-ACC8-DDAB616AF17E}" type="datetimeFigureOut">
              <a:rPr lang="en-US"/>
              <a:pPr>
                <a:defRPr/>
              </a:pPr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dirty="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1298C654-150F-4402-A6F0-FDFB197889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55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1500" r:id="rId1"/>
    <p:sldLayoutId id="2147501501" r:id="rId2"/>
    <p:sldLayoutId id="2147501502" r:id="rId3"/>
    <p:sldLayoutId id="2147501503" r:id="rId4"/>
    <p:sldLayoutId id="2147501504" r:id="rId5"/>
    <p:sldLayoutId id="2147501505" r:id="rId6"/>
    <p:sldLayoutId id="2147501506" r:id="rId7"/>
    <p:sldLayoutId id="2147501507" r:id="rId8"/>
    <p:sldLayoutId id="2147501508" r:id="rId9"/>
    <p:sldLayoutId id="2147501509" r:id="rId10"/>
    <p:sldLayoutId id="214750151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>
              <a:solidFill>
                <a:prstClr val="black">
                  <a:tint val="75000"/>
                </a:prstClr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3851DB-5749-433B-B3E0-D799DC236FA3}" type="slidenum">
              <a:rPr lang="en-US" altLang="zh-TW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ea typeface="新細明體" pitchFamily="18" charset="-120"/>
              </a:rPr>
              <a:pPr>
                <a:defRPr/>
              </a:pPr>
              <a:t>‹#›</a:t>
            </a:fld>
            <a:endParaRPr lang="en-US" altLang="zh-TW">
              <a:solidFill>
                <a:prstClr val="black">
                  <a:tint val="75000"/>
                </a:prstClr>
              </a:solidFill>
              <a:latin typeface="Times New Roman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310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1512" r:id="rId1"/>
    <p:sldLayoutId id="2147501513" r:id="rId2"/>
    <p:sldLayoutId id="2147501514" r:id="rId3"/>
    <p:sldLayoutId id="2147501515" r:id="rId4"/>
    <p:sldLayoutId id="2147501516" r:id="rId5"/>
    <p:sldLayoutId id="2147501517" r:id="rId6"/>
    <p:sldLayoutId id="2147501518" r:id="rId7"/>
    <p:sldLayoutId id="2147501519" r:id="rId8"/>
    <p:sldLayoutId id="2147501520" r:id="rId9"/>
    <p:sldLayoutId id="2147501521" r:id="rId10"/>
    <p:sldLayoutId id="214750152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276600"/>
            <a:ext cx="7772400" cy="1470025"/>
          </a:xfrm>
        </p:spPr>
        <p:txBody>
          <a:bodyPr rtlCol="0">
            <a:norm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6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佇我救主榮光面前</a:t>
            </a:r>
            <a:endParaRPr lang="en-US" sz="60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5029200"/>
            <a:ext cx="6400800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聖歌隊 獻詩</a:t>
            </a:r>
            <a:endParaRPr lang="en-US" sz="4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06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829175"/>
            <a:ext cx="3503613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7235825" y="6092825"/>
            <a:ext cx="1579563" cy="6143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dirty="0" smtClean="0"/>
              <a:t>1-3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419475" y="295275"/>
            <a:ext cx="475297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佇我救主榮光面前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大家聚集歡喜和平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主祢疼痛極大無比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阮欲吟詩來感謝祢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今着學主隨祂脚步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大家進前來行天路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不論經過逐項事情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常常幫助安慰扶持</a:t>
            </a:r>
          </a:p>
        </p:txBody>
      </p:sp>
    </p:spTree>
    <p:extLst>
      <p:ext uri="{BB962C8B-B14F-4D97-AF65-F5344CB8AC3E}">
        <p14:creationId xmlns:p14="http://schemas.microsoft.com/office/powerpoint/2010/main" val="330120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829175"/>
            <a:ext cx="3503613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7235825" y="6092825"/>
            <a:ext cx="1579563" cy="6143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dirty="0"/>
              <a:t>2</a:t>
            </a:r>
            <a:r>
              <a:rPr lang="en-US" altLang="en-US" sz="3600" dirty="0" smtClean="0"/>
              <a:t>-3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419475" y="295275"/>
            <a:ext cx="475297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願我救主催迫我心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助我疼祢日日愈深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將我性命獻給祢用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報答我主極大恩情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主祢謙卑看無自己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學生的脚祢洗清氣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祢好模樣阮學來行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成做大體大家相愛</a:t>
            </a:r>
          </a:p>
        </p:txBody>
      </p:sp>
    </p:spTree>
    <p:extLst>
      <p:ext uri="{BB962C8B-B14F-4D97-AF65-F5344CB8AC3E}">
        <p14:creationId xmlns:p14="http://schemas.microsoft.com/office/powerpoint/2010/main" val="146352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4829175"/>
            <a:ext cx="3503613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7235825" y="6092825"/>
            <a:ext cx="1579563" cy="6143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dirty="0"/>
              <a:t>3</a:t>
            </a:r>
            <a:r>
              <a:rPr lang="en-US" altLang="en-US" sz="3600" dirty="0" smtClean="0"/>
              <a:t>-3</a:t>
            </a: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419475" y="295275"/>
            <a:ext cx="4752975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今求救主做阮牧者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導阮經過深坑曠野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兄弟姊妹成做一體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大家同行天路無退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日日交陪愈久愈深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好惡境遇相愛無盡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今願榮先歸佇上帝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400" dirty="0" smtClean="0">
                <a:ln w="12700">
                  <a:solidFill>
                    <a:srgbClr val="1F497D">
                      <a:satMod val="155000"/>
                    </a:srgbClr>
                  </a:solidFill>
                  <a:prstDash val="solid"/>
                </a:ln>
                <a:solidFill>
                  <a:srgbClr val="384290"/>
                </a:solidFill>
                <a:latin typeface="標楷體" pitchFamily="65" charset="-120"/>
                <a:ea typeface="標楷體" pitchFamily="65" charset="-120"/>
              </a:rPr>
              <a:t>一齊謳咾直到萬世</a:t>
            </a:r>
          </a:p>
        </p:txBody>
      </p:sp>
    </p:spTree>
    <p:extLst>
      <p:ext uri="{BB962C8B-B14F-4D97-AF65-F5344CB8AC3E}">
        <p14:creationId xmlns:p14="http://schemas.microsoft.com/office/powerpoint/2010/main" val="29414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32266</TotalTime>
  <Words>208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4_Office Theme</vt:lpstr>
      <vt:lpstr>5_Office Theme</vt:lpstr>
      <vt:lpstr>佇我救主榮光面前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08/22/2010 FPCOC Sunday Worship</dc:title>
  <dc:creator>tai</dc:creator>
  <cp:lastModifiedBy>Jonathan</cp:lastModifiedBy>
  <cp:revision>3572</cp:revision>
  <dcterms:created xsi:type="dcterms:W3CDTF">2005-02-27T07:43:32Z</dcterms:created>
  <dcterms:modified xsi:type="dcterms:W3CDTF">2014-08-10T15:16:17Z</dcterms:modified>
</cp:coreProperties>
</file>