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8969" r:id="rId1"/>
  </p:sldMasterIdLst>
  <p:notesMasterIdLst>
    <p:notesMasterId r:id="rId5"/>
  </p:notesMasterIdLst>
  <p:handoutMasterIdLst>
    <p:handoutMasterId r:id="rId6"/>
  </p:handoutMasterIdLst>
  <p:sldIdLst>
    <p:sldId id="4475" r:id="rId2"/>
    <p:sldId id="4476" r:id="rId3"/>
    <p:sldId id="4477" r:id="rId4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484232"/>
    <a:srgbClr val="0000FF"/>
    <a:srgbClr val="0000CC"/>
    <a:srgbClr val="2F2B20"/>
    <a:srgbClr val="CC0066"/>
    <a:srgbClr val="FFD961"/>
    <a:srgbClr val="FFD243"/>
    <a:srgbClr val="FEC200"/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10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4763" y="677863"/>
            <a:ext cx="4527550" cy="3395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4763" y="677863"/>
            <a:ext cx="4527550" cy="3395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4763" y="677863"/>
            <a:ext cx="4527550" cy="3395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  <a:p>
            <a:pPr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2982B60-97EC-4B07-8A20-1FF4C85295A5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D84B3E3-6FEC-4EA3-8145-0400459D2F7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7872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A9D6D7F-95A1-48A3-95D5-FB85A777725D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C61BDB5-C532-4AAF-87B6-DAFF61811D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063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73B1DA-CE69-409C-A535-993799A83A5D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067D6F7-FE4A-478E-9AA2-B42FD7DEAAF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3507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5E8B568-75EE-4412-9925-6715CBA7F378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F5EF607-5F46-4AED-AA56-A1E5BEA9BA5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2199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F2F0A6-3316-47DC-BE3F-581F1B3E439E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9835556-2064-473A-BD19-77587A64285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2247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8D1505-091D-4512-A239-31CF59F1CD7F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6506578-CBDB-421D-8349-69F3570017B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0840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CCF3571-DACB-492D-B4E7-3237E4805127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5B791E1-11BB-4645-934B-1A1745A1D90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4063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32013C69-95AD-43B6-872A-7350CDCCE018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AB92635-3889-4842-A667-3889F70F996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013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42BF71-6749-4EDD-B3F9-3AAF0D04C40A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C9578EB8-4E55-4969-9DEC-3EAD713C377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5915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5E487C6-EE6C-47A1-B8BA-A4AC5DE99358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50226AE-7033-4496-B1E0-671B543090C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8256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9947B5C-64C2-4851-AA56-7ECD85FC69C9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0D341FA-6B61-49A2-8D5E-89B68D178B5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9056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5E9110-1075-42A4-9354-BB80E8A3747D}" type="datetimeFigureOut">
              <a:rPr lang="zh-TW" altLang="en-US"/>
              <a:pPr>
                <a:defRPr/>
              </a:pPr>
              <a:t>2014/8/3</a:t>
            </a:fld>
            <a:endParaRPr lang="en-US" altLang="zh-TW" dirty="0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kumimoji="1" sz="1400" dirty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4632AA-CB9C-41D8-95B9-E79E93DE944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5122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8970" r:id="rId1"/>
    <p:sldLayoutId id="2147498971" r:id="rId2"/>
    <p:sldLayoutId id="2147498972" r:id="rId3"/>
    <p:sldLayoutId id="2147498973" r:id="rId4"/>
    <p:sldLayoutId id="2147498974" r:id="rId5"/>
    <p:sldLayoutId id="2147498975" r:id="rId6"/>
    <p:sldLayoutId id="2147498976" r:id="rId7"/>
    <p:sldLayoutId id="2147498977" r:id="rId8"/>
    <p:sldLayoutId id="2147498978" r:id="rId9"/>
    <p:sldLayoutId id="2147498979" r:id="rId10"/>
    <p:sldLayoutId id="21474989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lwjap00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342900"/>
            <a:ext cx="9144000" cy="6172200"/>
          </a:xfrm>
        </p:spPr>
        <p:txBody>
          <a:bodyPr/>
          <a:lstStyle/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除祢以外，佇天裡我有是誰？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除祢以外，佇地裡我無所欣慕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除祢以外，是誰能擦乾我眼淚？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除祢以外，是誰能帶互我安慰？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雖然我的肉體和我的心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腸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漸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漸的消無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總是上帝是我心肝的氣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力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我的基業直到永遠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0" y="6172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1/3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0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lwjap00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342900"/>
            <a:ext cx="9144000" cy="6172200"/>
          </a:xfrm>
        </p:spPr>
        <p:txBody>
          <a:bodyPr/>
          <a:lstStyle/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除祢以外，佇天裡我有是誰？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除祢以外，佇地裡我無所欣慕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除祢以外，是誰能擦乾我眼淚？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除祢以外，是誰能帶互我安慰？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雖然我的肉體和我的心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腸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漸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漸的消無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總是上帝是我心肝的氣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力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我的基業直到永遠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0" y="61208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2/3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lwjap00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342900"/>
            <a:ext cx="9296400" cy="6515100"/>
          </a:xfrm>
        </p:spPr>
        <p:txBody>
          <a:bodyPr/>
          <a:lstStyle/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雖然我的肉體和我的心腸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smtClean="0">
                <a:latin typeface="DFKai-SB" panose="03000509000000000000" pitchFamily="65" charset="-120"/>
                <a:ea typeface="DFKai-SB" panose="03000509000000000000" pitchFamily="65" charset="-120"/>
              </a:rPr>
              <a:t>漸</a:t>
            </a:r>
            <a:r>
              <a:rPr lang="zh-TW" altLang="en-US" sz="4800">
                <a:latin typeface="DFKai-SB" panose="03000509000000000000" pitchFamily="65" charset="-120"/>
                <a:ea typeface="DFKai-SB" panose="03000509000000000000" pitchFamily="65" charset="-120"/>
              </a:rPr>
              <a:t>漸啲消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無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總是上帝是我心肝的氣力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我的基業直到永遠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除祢以外，佇天裡我有是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誰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除祢以外，佇地裡我無所欣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慕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除祢以外，是誰能擦乾我眼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淚</a:t>
            </a:r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除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祢以外，是誰能帶互我安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慰</a:t>
            </a:r>
            <a: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0" y="61208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3/3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32202</TotalTime>
  <Words>41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9_預設簡報設計</vt:lpstr>
      <vt:lpstr>除祢以外，佇天裡我有是誰？ 除祢以外，佇地裡我無所欣慕 除祢以外，是誰能擦乾我眼淚？ 除祢以外，是誰能帶互我安慰？ 雖然我的肉體和我的心腸 漸漸的消無 總是上帝是我心肝的氣力 是我的基業直到永遠</vt:lpstr>
      <vt:lpstr>除祢以外，佇天裡我有是誰？ 除祢以外，佇地裡我無所欣慕 除祢以外，是誰能擦乾我眼淚？ 除祢以外，是誰能帶互我安慰？ 雖然我的肉體和我的心腸 漸漸的消無 總是上帝是我心肝的氣力 是我的基業直到永遠</vt:lpstr>
      <vt:lpstr>雖然我的肉體和我的心腸， 漸漸啲消無 總是上帝是我心肝的氣力， 是我的基業直到永遠 除祢以外，佇天裡我有是誰 除祢以外，佇地裡我無所欣慕 除祢以外，是誰能擦乾我眼淚 除祢以外，是誰能帶互我安慰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3573</cp:revision>
  <dcterms:created xsi:type="dcterms:W3CDTF">2005-02-27T07:43:32Z</dcterms:created>
  <dcterms:modified xsi:type="dcterms:W3CDTF">2014-08-03T13:58:45Z</dcterms:modified>
</cp:coreProperties>
</file>