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C196A-0A68-4240-BAAE-52AA6435C7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35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8C809-2281-4BF6-A585-9CE4BE03CE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68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16DD6-0C83-41BB-B3C0-A38BFDF77C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21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D788A-17A2-42E8-8627-9B7ED277B5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2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AB3CF-ADF5-4284-8C49-4AE34566DE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0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648E-7252-45C1-9D70-1626A5CB58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67225-FE6D-4942-8317-EE41B0E885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0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E0AD7-B472-474A-A408-8CCDEA12C7B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04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150AA-CE12-4389-A220-9E7AF89F19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2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60B6C-DCA7-4643-895D-B7F77A88D2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3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80BDD-6CA9-42C7-997C-0DA195C1B5D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7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56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56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856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856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14C4C1-0B9B-4EA9-9CC3-FEAAF8380A4E}" type="slidenum">
              <a:rPr lang="en-US">
                <a:solidFill>
                  <a:srgbClr val="000000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114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438400"/>
            <a:ext cx="8839200" cy="762000"/>
          </a:xfrm>
        </p:spPr>
        <p:txBody>
          <a:bodyPr/>
          <a:lstStyle/>
          <a:p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婦</a:t>
            </a:r>
            <a:r>
              <a:rPr lang="zh-TW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會 獻</a:t>
            </a:r>
            <a:r>
              <a:rPr lang="zh-TW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詩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09800" y="1066800"/>
            <a:ext cx="4724400" cy="914400"/>
          </a:xfrm>
          <a:noFill/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 algn="ctr">
              <a:buNone/>
            </a:pPr>
            <a:r>
              <a:rPr lang="zh-TW" alt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zh-TW" alt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的恩典夠額用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768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43600"/>
            <a:ext cx="8839200" cy="762000"/>
          </a:xfrm>
        </p:spPr>
        <p:txBody>
          <a:bodyPr/>
          <a:lstStyle/>
          <a:p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2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的恩典夠額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en-US" altLang="zh-TW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(1/4)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endParaRPr lang="en-US" sz="2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9392" y="228600"/>
            <a:ext cx="7873340" cy="4495800"/>
          </a:xfrm>
          <a:solidFill>
            <a:schemeClr val="tx1">
              <a:alpha val="60000"/>
            </a:schemeClr>
          </a:solidFill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當我遇著大試煉與痛苦的時</a:t>
            </a:r>
          </a:p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耶穌講 有我的恩 你就夠額</a:t>
            </a:r>
          </a:p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逐次我灰心餒</a:t>
            </a:r>
            <a:r>
              <a:rPr lang="zh-TW" altLang="en-US" sz="4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志</a:t>
            </a:r>
            <a:endParaRPr lang="en-US" altLang="zh-TW" sz="4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 algn="ctr">
              <a:buNone/>
            </a:pPr>
            <a:r>
              <a:rPr lang="zh-TW" altLang="en-US" sz="4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失</a:t>
            </a: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望軟弱的時陣</a:t>
            </a:r>
          </a:p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耶穌講 有我的恩 你就夠額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0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79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43600"/>
            <a:ext cx="8801594" cy="762000"/>
          </a:xfrm>
        </p:spPr>
        <p:txBody>
          <a:bodyPr/>
          <a:lstStyle/>
          <a:p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2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的恩典夠額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en-US" altLang="zh-TW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(2/4)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endParaRPr lang="en-US" sz="2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主的話進入我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心</a:t>
            </a:r>
            <a:endParaRPr lang="en-US" altLang="zh-TW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神在引導我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在百般試煉中有大喜樂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因為主有對我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講</a:t>
            </a:r>
            <a:endParaRPr lang="en-US" altLang="zh-TW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祂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的恩 夠額你用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只有信靠祂的恩夠額我用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43600"/>
            <a:ext cx="8839200" cy="762000"/>
          </a:xfrm>
        </p:spPr>
        <p:txBody>
          <a:bodyPr/>
          <a:lstStyle/>
          <a:p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2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的恩典夠額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en-US" altLang="zh-TW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altLang="zh-TW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3</a:t>
            </a:r>
            <a:r>
              <a:rPr lang="en-US" altLang="zh-TW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/4)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endParaRPr lang="en-US" sz="2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9392" y="228600"/>
            <a:ext cx="7873340" cy="4495800"/>
          </a:xfrm>
          <a:solidFill>
            <a:schemeClr val="tx1">
              <a:alpha val="60000"/>
            </a:schemeClr>
          </a:solidFill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當我遇著大試煉與痛苦的時</a:t>
            </a:r>
          </a:p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耶穌講 有我的恩 你就夠額</a:t>
            </a:r>
          </a:p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逐次我灰心餒</a:t>
            </a:r>
            <a:r>
              <a:rPr lang="zh-TW" altLang="en-US" sz="4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志</a:t>
            </a:r>
            <a:endParaRPr lang="en-US" altLang="zh-TW" sz="4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 algn="ctr">
              <a:buNone/>
            </a:pPr>
            <a:r>
              <a:rPr lang="zh-TW" altLang="en-US" sz="4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失</a:t>
            </a: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望軟弱的時陣</a:t>
            </a:r>
          </a:p>
          <a:p>
            <a:pPr marL="0" indent="0" algn="ctr">
              <a:buNone/>
            </a:pPr>
            <a:r>
              <a:rPr lang="zh-TW" altLang="en-US" sz="4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耶穌講 有我的恩 你就夠額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79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43600"/>
            <a:ext cx="8801594" cy="762000"/>
          </a:xfrm>
        </p:spPr>
        <p:txBody>
          <a:bodyPr/>
          <a:lstStyle/>
          <a:p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2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的恩典夠額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en-US" altLang="zh-TW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altLang="zh-TW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en-US" altLang="zh-TW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/4)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endParaRPr lang="en-US" sz="2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主的話進入我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心</a:t>
            </a:r>
            <a:endParaRPr lang="en-US" altLang="zh-TW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神在引導我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在百般試煉中有大喜樂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因為主有對我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講</a:t>
            </a:r>
            <a:endParaRPr lang="en-US" altLang="zh-TW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祂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的恩 夠額你用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只有信靠祂的恩夠額我用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2_Default Design</vt:lpstr>
      <vt:lpstr>婦女會 獻詩</vt:lpstr>
      <vt:lpstr> 主的恩典夠額用(1/4) </vt:lpstr>
      <vt:lpstr> 主的恩典夠額用(2/4) </vt:lpstr>
      <vt:lpstr> 主的恩典夠額用(3/4) </vt:lpstr>
      <vt:lpstr> 主的恩典夠額用(4/4)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主的恩典夠額用(1/2)</dc:title>
  <dc:creator>Tai</dc:creator>
  <cp:lastModifiedBy>Jonathan</cp:lastModifiedBy>
  <cp:revision>3</cp:revision>
  <dcterms:created xsi:type="dcterms:W3CDTF">2014-07-14T00:35:01Z</dcterms:created>
  <dcterms:modified xsi:type="dcterms:W3CDTF">2014-07-21T05:26:04Z</dcterms:modified>
</cp:coreProperties>
</file>