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6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6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7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0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4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5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9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0965-EDED-45A9-921A-53BDC3F6C12E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493F-AC72-4CB6-86C8-37FB9DFC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0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A0965-EDED-45A9-921A-53BDC3F6C12E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493F-AC72-4CB6-86C8-37FB9DFC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1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5" b="1"/>
          <a:stretch/>
        </p:blipFill>
        <p:spPr>
          <a:xfrm>
            <a:off x="0" y="0"/>
            <a:ext cx="9124497" cy="29825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805264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天父求祢聽阮祈禱</a:t>
            </a:r>
            <a:r>
              <a:rPr 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為快樂來求討 </a:t>
            </a:r>
            <a:endParaRPr 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祢賜阮氣力來依靠</a:t>
            </a:r>
            <a:r>
              <a:rPr 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敢生活來謳咾 </a:t>
            </a:r>
            <a:endParaRPr 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Father, hear the prayer we offer;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Not for ease our prayer shall be,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But for strength that we may ever live our lives courageously.</a:t>
            </a:r>
          </a:p>
        </p:txBody>
      </p:sp>
    </p:spTree>
    <p:extLst>
      <p:ext uri="{BB962C8B-B14F-4D97-AF65-F5344CB8AC3E}">
        <p14:creationId xmlns:p14="http://schemas.microsoft.com/office/powerpoint/2010/main" val="27003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0" y="764704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軟弱的時賜阮勇氣</a:t>
            </a:r>
            <a:r>
              <a:rPr 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迷路的時得指示 </a:t>
            </a:r>
            <a:endParaRPr lang="en-US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遇到危險通就近祢</a:t>
            </a:r>
            <a:r>
              <a:rPr 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時刻踮阮身邊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Be our strength in times of weakness,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In our wanderings, be our guide;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Through each danger and endeavor,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Be always by our side.</a:t>
            </a:r>
          </a:p>
        </p:txBody>
      </p:sp>
    </p:spTree>
    <p:extLst>
      <p:ext uri="{BB962C8B-B14F-4D97-AF65-F5344CB8AC3E}">
        <p14:creationId xmlns:p14="http://schemas.microsoft.com/office/powerpoint/2010/main" val="41075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49" r="15080"/>
          <a:stretch/>
        </p:blipFill>
        <p:spPr>
          <a:xfrm>
            <a:off x="-8206" y="0"/>
            <a:ext cx="9152206" cy="68418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425" y="1412776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無求逐日天攏清清</a:t>
            </a:r>
            <a:r>
              <a:rPr 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照家己的心境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行到崎嶇坎坷路境</a:t>
            </a:r>
            <a:r>
              <a:rPr 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猶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原歡喜來進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endParaRPr 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600" dirty="0" smtClean="0">
                <a:latin typeface="+mj-lt"/>
                <a:ea typeface="標楷體" panose="03000509000000000000" pitchFamily="65" charset="-120"/>
              </a:rPr>
              <a:t>Not for ever in green pastures </a:t>
            </a:r>
          </a:p>
          <a:p>
            <a:pPr algn="ctr"/>
            <a:r>
              <a:rPr lang="en-US" altLang="zh-TW" sz="3600" dirty="0" smtClean="0">
                <a:latin typeface="+mj-lt"/>
                <a:ea typeface="標楷體" panose="03000509000000000000" pitchFamily="65" charset="-120"/>
              </a:rPr>
              <a:t>do we ask our way to be,</a:t>
            </a:r>
          </a:p>
          <a:p>
            <a:pPr algn="ctr"/>
            <a:r>
              <a:rPr lang="en-US" altLang="zh-TW" sz="3600" dirty="0" smtClean="0">
                <a:latin typeface="+mj-lt"/>
                <a:ea typeface="標楷體" panose="03000509000000000000" pitchFamily="65" charset="-120"/>
              </a:rPr>
              <a:t>But the steep and rugged pathway,</a:t>
            </a:r>
          </a:p>
          <a:p>
            <a:pPr algn="ctr"/>
            <a:r>
              <a:rPr lang="en-US" altLang="zh-TW" sz="3600" dirty="0" smtClean="0">
                <a:latin typeface="+mj-lt"/>
                <a:ea typeface="標楷體" panose="03000509000000000000" pitchFamily="65" charset="-120"/>
              </a:rPr>
              <a:t> may we walk </a:t>
            </a:r>
            <a:r>
              <a:rPr lang="en-US" altLang="zh-TW" sz="3600" dirty="0" err="1" smtClean="0">
                <a:latin typeface="+mj-lt"/>
                <a:ea typeface="標楷體" panose="03000509000000000000" pitchFamily="65" charset="-120"/>
              </a:rPr>
              <a:t>rejoicingly</a:t>
            </a:r>
            <a:r>
              <a:rPr lang="en-US" altLang="zh-TW" sz="3600" dirty="0" smtClean="0">
                <a:latin typeface="+mj-lt"/>
                <a:ea typeface="標楷體" panose="03000509000000000000" pitchFamily="65" charset="-120"/>
              </a:rPr>
              <a:t>.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38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r="3960" b="28474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1580" y="332656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軟弱的時賜阮勇氣</a:t>
            </a:r>
            <a:r>
              <a:rPr 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迷路的時得指示 </a:t>
            </a:r>
            <a:endParaRPr lang="en-US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遇到危險通就近祢</a:t>
            </a:r>
            <a:r>
              <a:rPr 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時刻踮阮身邊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Be our strength in times of weakness,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In our wanderings, be our guide;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Through each danger and endeavor,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Be always by our side.</a:t>
            </a:r>
          </a:p>
        </p:txBody>
      </p:sp>
    </p:spTree>
    <p:extLst>
      <p:ext uri="{BB962C8B-B14F-4D97-AF65-F5344CB8AC3E}">
        <p14:creationId xmlns:p14="http://schemas.microsoft.com/office/powerpoint/2010/main" val="25177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r="25948" b="261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476672"/>
            <a:ext cx="84969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我祈求平安與恩惠</a:t>
            </a:r>
            <a:r>
              <a:rPr 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無求清靜媠的活水只求平安與恩惠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活水開</a:t>
            </a:r>
            <a:r>
              <a:rPr 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行到主的位</a:t>
            </a:r>
            <a:r>
              <a:rPr 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活命水泉為阮來開一直行到主的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 smtClean="0"/>
              <a:t>(Not would we idly rest and stay, )</a:t>
            </a:r>
          </a:p>
          <a:p>
            <a:pPr algn="ctr"/>
            <a:r>
              <a:rPr lang="en-US" altLang="zh-TW" sz="3200" dirty="0" smtClean="0"/>
              <a:t>Not for ever by still waters </a:t>
            </a:r>
          </a:p>
          <a:p>
            <a:pPr algn="ctr"/>
            <a:r>
              <a:rPr lang="en-US" altLang="zh-TW" sz="3200" dirty="0" smtClean="0"/>
              <a:t>would be idly rest and stay, </a:t>
            </a:r>
          </a:p>
          <a:p>
            <a:pPr algn="ctr"/>
            <a:r>
              <a:rPr lang="en-US" altLang="zh-TW" sz="3200" dirty="0" smtClean="0"/>
              <a:t>(but draw fountains from our way.)</a:t>
            </a:r>
          </a:p>
          <a:p>
            <a:pPr algn="ctr"/>
            <a:r>
              <a:rPr lang="en-US" altLang="zh-TW" sz="3200" dirty="0" smtClean="0"/>
              <a:t>but would draw the living fountains from the rocks a long our way.</a:t>
            </a:r>
          </a:p>
          <a:p>
            <a:r>
              <a:rPr lang="zh-TW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14" b="27586"/>
          <a:stretch/>
        </p:blipFill>
        <p:spPr>
          <a:xfrm>
            <a:off x="0" y="0"/>
            <a:ext cx="9144000" cy="68617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0" y="518944"/>
            <a:ext cx="8280920" cy="571836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軟弱時賜勇氣</a:t>
            </a:r>
            <a:r>
              <a:rPr 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迷路得指示</a:t>
            </a:r>
            <a:r>
              <a:rPr 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軟弱的時賜阮勇氣</a:t>
            </a:r>
            <a:r>
              <a:rPr 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迷路的時得指示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遇到危險通就近祢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時刻</a:t>
            </a:r>
            <a:r>
              <a:rPr 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踮佇</a:t>
            </a:r>
            <a:r>
              <a:rPr 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踮阮身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邊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 smtClean="0"/>
              <a:t>(Be our strength in weakness and be our guide;)</a:t>
            </a:r>
          </a:p>
          <a:p>
            <a:pPr algn="ctr"/>
            <a:r>
              <a:rPr lang="en-US" altLang="zh-TW" sz="3200" dirty="0" smtClean="0"/>
              <a:t>Be our strength in times of weakness, </a:t>
            </a:r>
          </a:p>
          <a:p>
            <a:pPr algn="ctr"/>
            <a:r>
              <a:rPr lang="en-US" altLang="zh-TW" sz="3200" dirty="0" smtClean="0"/>
              <a:t>in our wanderings , be our guide; </a:t>
            </a:r>
          </a:p>
          <a:p>
            <a:pPr algn="ctr"/>
            <a:r>
              <a:rPr lang="en-US" altLang="zh-TW" sz="3200" dirty="0" smtClean="0"/>
              <a:t>(through each danger and endeavor)</a:t>
            </a:r>
          </a:p>
          <a:p>
            <a:pPr algn="ctr"/>
            <a:r>
              <a:rPr lang="en-US" altLang="zh-TW" sz="3200" dirty="0" smtClean="0"/>
              <a:t>through each danger and endeavor,  </a:t>
            </a:r>
          </a:p>
          <a:p>
            <a:pPr algn="ctr"/>
            <a:r>
              <a:rPr lang="en-US" altLang="zh-TW" sz="3200" b="1" dirty="0" smtClean="0"/>
              <a:t>Be always by our side.</a:t>
            </a:r>
          </a:p>
        </p:txBody>
      </p:sp>
    </p:spTree>
    <p:extLst>
      <p:ext uri="{BB962C8B-B14F-4D97-AF65-F5344CB8AC3E}">
        <p14:creationId xmlns:p14="http://schemas.microsoft.com/office/powerpoint/2010/main" val="22981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428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wenwen</dc:creator>
  <cp:lastModifiedBy>wenwen</cp:lastModifiedBy>
  <cp:revision>18</cp:revision>
  <dcterms:created xsi:type="dcterms:W3CDTF">2014-06-02T23:19:14Z</dcterms:created>
  <dcterms:modified xsi:type="dcterms:W3CDTF">2014-06-05T05:07:49Z</dcterms:modified>
</cp:coreProperties>
</file>