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501307" r:id="rId1"/>
    <p:sldMasterId id="2147501331" r:id="rId2"/>
  </p:sldMasterIdLst>
  <p:notesMasterIdLst>
    <p:notesMasterId r:id="rId10"/>
  </p:notesMasterIdLst>
  <p:handoutMasterIdLst>
    <p:handoutMasterId r:id="rId11"/>
  </p:handoutMasterIdLst>
  <p:sldIdLst>
    <p:sldId id="4346" r:id="rId3"/>
    <p:sldId id="4358" r:id="rId4"/>
    <p:sldId id="4359" r:id="rId5"/>
    <p:sldId id="4360" r:id="rId6"/>
    <p:sldId id="4361" r:id="rId7"/>
    <p:sldId id="4362" r:id="rId8"/>
    <p:sldId id="4363" r:id="rId9"/>
  </p:sldIdLst>
  <p:sldSz cx="9144000" cy="6858000" type="screen4x3"/>
  <p:notesSz cx="7077075" cy="9051925"/>
  <p:kinsoku lang="zh-CN" invalStChars="!),.:;?]}、。—ˇ¨〃々～‖…’”〕〉》」』〗】∶！＂＇），．：；？］｀｜｝·" invalEndChars="([{‘“〔〈《「『〖【（［｛．·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sz="6000" kern="1200">
        <a:solidFill>
          <a:srgbClr val="0000FF"/>
        </a:solidFill>
        <a:latin typeface="全真楷書" pitchFamily="49" charset="-120"/>
        <a:ea typeface="全真楷書" pitchFamily="49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6000" kern="1200">
        <a:solidFill>
          <a:srgbClr val="0000FF"/>
        </a:solidFill>
        <a:latin typeface="全真楷書" pitchFamily="49" charset="-120"/>
        <a:ea typeface="全真楷書" pitchFamily="49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6000" kern="1200">
        <a:solidFill>
          <a:srgbClr val="0000FF"/>
        </a:solidFill>
        <a:latin typeface="全真楷書" pitchFamily="49" charset="-120"/>
        <a:ea typeface="全真楷書" pitchFamily="49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6000" kern="1200">
        <a:solidFill>
          <a:srgbClr val="0000FF"/>
        </a:solidFill>
        <a:latin typeface="全真楷書" pitchFamily="49" charset="-120"/>
        <a:ea typeface="全真楷書" pitchFamily="49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6000" kern="1200">
        <a:solidFill>
          <a:srgbClr val="0000FF"/>
        </a:solidFill>
        <a:latin typeface="全真楷書" pitchFamily="49" charset="-120"/>
        <a:ea typeface="全真楷書" pitchFamily="49" charset="-120"/>
        <a:cs typeface="+mn-cs"/>
      </a:defRPr>
    </a:lvl5pPr>
    <a:lvl6pPr marL="2286000" algn="l" defTabSz="914400" rtl="0" eaLnBrk="1" latinLnBrk="0" hangingPunct="1">
      <a:defRPr kumimoji="1" sz="6000" kern="1200">
        <a:solidFill>
          <a:srgbClr val="0000FF"/>
        </a:solidFill>
        <a:latin typeface="全真楷書" pitchFamily="49" charset="-120"/>
        <a:ea typeface="全真楷書" pitchFamily="49" charset="-120"/>
        <a:cs typeface="+mn-cs"/>
      </a:defRPr>
    </a:lvl6pPr>
    <a:lvl7pPr marL="2743200" algn="l" defTabSz="914400" rtl="0" eaLnBrk="1" latinLnBrk="0" hangingPunct="1">
      <a:defRPr kumimoji="1" sz="6000" kern="1200">
        <a:solidFill>
          <a:srgbClr val="0000FF"/>
        </a:solidFill>
        <a:latin typeface="全真楷書" pitchFamily="49" charset="-120"/>
        <a:ea typeface="全真楷書" pitchFamily="49" charset="-120"/>
        <a:cs typeface="+mn-cs"/>
      </a:defRPr>
    </a:lvl7pPr>
    <a:lvl8pPr marL="3200400" algn="l" defTabSz="914400" rtl="0" eaLnBrk="1" latinLnBrk="0" hangingPunct="1">
      <a:defRPr kumimoji="1" sz="6000" kern="1200">
        <a:solidFill>
          <a:srgbClr val="0000FF"/>
        </a:solidFill>
        <a:latin typeface="全真楷書" pitchFamily="49" charset="-120"/>
        <a:ea typeface="全真楷書" pitchFamily="49" charset="-120"/>
        <a:cs typeface="+mn-cs"/>
      </a:defRPr>
    </a:lvl8pPr>
    <a:lvl9pPr marL="3657600" algn="l" defTabSz="914400" rtl="0" eaLnBrk="1" latinLnBrk="0" hangingPunct="1">
      <a:defRPr kumimoji="1" sz="6000" kern="1200">
        <a:solidFill>
          <a:srgbClr val="0000FF"/>
        </a:solidFill>
        <a:latin typeface="全真楷書" pitchFamily="49" charset="-120"/>
        <a:ea typeface="全真楷書" pitchFamily="49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961"/>
    <a:srgbClr val="FFD243"/>
    <a:srgbClr val="FEC200"/>
    <a:srgbClr val="C09200"/>
    <a:srgbClr val="CC0066"/>
    <a:srgbClr val="FF0000"/>
    <a:srgbClr val="663300"/>
    <a:srgbClr val="0000FF"/>
    <a:srgbClr val="000066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142" autoAdjust="0"/>
    <p:restoredTop sz="86290" autoAdjust="0"/>
  </p:normalViewPr>
  <p:slideViewPr>
    <p:cSldViewPr>
      <p:cViewPr>
        <p:scale>
          <a:sx n="50" d="100"/>
          <a:sy n="50" d="100"/>
        </p:scale>
        <p:origin x="-1722" y="-378"/>
      </p:cViewPr>
      <p:guideLst>
        <p:guide orient="horz" pos="2069"/>
        <p:guide pos="2880"/>
      </p:guideLst>
    </p:cSldViewPr>
  </p:slideViewPr>
  <p:outlineViewPr>
    <p:cViewPr>
      <p:scale>
        <a:sx n="25" d="100"/>
        <a:sy n="25" d="100"/>
      </p:scale>
      <p:origin x="0" y="111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1968" y="-96"/>
      </p:cViewPr>
      <p:guideLst>
        <p:guide orient="horz" pos="2851"/>
        <p:guide pos="222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2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65463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30" tIns="45215" rIns="90430" bIns="45215" numCol="1" anchor="t" anchorCtr="0" compatLnSpc="1">
            <a:prstTxWarp prst="textNoShape">
              <a:avLst/>
            </a:prstTxWarp>
          </a:bodyPr>
          <a:lstStyle>
            <a:lvl1pPr defTabSz="903288">
              <a:defRPr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232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11613" y="0"/>
            <a:ext cx="3065462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30" tIns="45215" rIns="90430" bIns="45215" numCol="1" anchor="t" anchorCtr="0" compatLnSpc="1">
            <a:prstTxWarp prst="textNoShape">
              <a:avLst/>
            </a:prstTxWarp>
          </a:bodyPr>
          <a:lstStyle>
            <a:lvl1pPr algn="r" defTabSz="903288">
              <a:defRPr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233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599488"/>
            <a:ext cx="3065463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30" tIns="45215" rIns="90430" bIns="45215" numCol="1" anchor="b" anchorCtr="0" compatLnSpc="1">
            <a:prstTxWarp prst="textNoShape">
              <a:avLst/>
            </a:prstTxWarp>
          </a:bodyPr>
          <a:lstStyle>
            <a:lvl1pPr defTabSz="903288">
              <a:defRPr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233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11613" y="8599488"/>
            <a:ext cx="3065462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30" tIns="45215" rIns="90430" bIns="45215" numCol="1" anchor="b" anchorCtr="0" compatLnSpc="1">
            <a:prstTxWarp prst="textNoShape">
              <a:avLst/>
            </a:prstTxWarp>
          </a:bodyPr>
          <a:lstStyle>
            <a:lvl1pPr algn="r" defTabSz="903288">
              <a:defRPr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Arial" pitchFamily="34" charset="0"/>
              </a:defRPr>
            </a:lvl1pPr>
          </a:lstStyle>
          <a:p>
            <a:pPr>
              <a:defRPr/>
            </a:pPr>
            <a:fld id="{34A080B2-50C1-4096-AC15-B271E4C989F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984211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65463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30" tIns="45215" rIns="90430" bIns="45215" numCol="1" anchor="t" anchorCtr="0" compatLnSpc="1">
            <a:prstTxWarp prst="textNoShape">
              <a:avLst/>
            </a:prstTxWarp>
          </a:bodyPr>
          <a:lstStyle>
            <a:lvl1pPr defTabSz="903288">
              <a:defRPr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11613" y="0"/>
            <a:ext cx="3065462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30" tIns="45215" rIns="90430" bIns="45215" numCol="1" anchor="t" anchorCtr="0" compatLnSpc="1">
            <a:prstTxWarp prst="textNoShape">
              <a:avLst/>
            </a:prstTxWarp>
          </a:bodyPr>
          <a:lstStyle>
            <a:lvl1pPr algn="r" defTabSz="903288">
              <a:defRPr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710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74763" y="677863"/>
            <a:ext cx="4529137" cy="33956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4563" y="4298950"/>
            <a:ext cx="5187950" cy="407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30" tIns="45215" rIns="90430" bIns="452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 smtClean="0"/>
              <a:t>按一下以編輯母片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599488"/>
            <a:ext cx="3065463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30" tIns="45215" rIns="90430" bIns="45215" numCol="1" anchor="b" anchorCtr="0" compatLnSpc="1">
            <a:prstTxWarp prst="textNoShape">
              <a:avLst/>
            </a:prstTxWarp>
          </a:bodyPr>
          <a:lstStyle>
            <a:lvl1pPr defTabSz="903288">
              <a:defRPr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11613" y="8599488"/>
            <a:ext cx="3065462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30" tIns="45215" rIns="90430" bIns="45215" numCol="1" anchor="b" anchorCtr="0" compatLnSpc="1">
            <a:prstTxWarp prst="textNoShape">
              <a:avLst/>
            </a:prstTxWarp>
          </a:bodyPr>
          <a:lstStyle>
            <a:lvl1pPr algn="r" defTabSz="903288">
              <a:defRPr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Arial" pitchFamily="34" charset="0"/>
              </a:defRPr>
            </a:lvl1pPr>
          </a:lstStyle>
          <a:p>
            <a:pPr>
              <a:defRPr/>
            </a:pPr>
            <a:fld id="{11743F91-4E02-475F-8708-50C1A7004BE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958274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503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E4315-7656-43D4-ABC3-342127C554E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4653A-8FBE-4668-B8CE-5E63124CD8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8819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E4315-7656-43D4-ABC3-342127C554E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4653A-8FBE-4668-B8CE-5E63124CD8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295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716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716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E4315-7656-43D4-ABC3-342127C554E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4653A-8FBE-4668-B8CE-5E63124CD8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80526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503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E4315-7656-43D4-ABC3-342127C554E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4653A-8FBE-4668-B8CE-5E63124CD8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42073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E4315-7656-43D4-ABC3-342127C554E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4653A-8FBE-4668-B8CE-5E63124CD8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1483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7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E4315-7656-43D4-ABC3-342127C554E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4653A-8FBE-4668-B8CE-5E63124CD8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0635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E4315-7656-43D4-ABC3-342127C554E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4653A-8FBE-4668-B8CE-5E63124CD8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30804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64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64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E4315-7656-43D4-ABC3-342127C554E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4653A-8FBE-4668-B8CE-5E63124CD8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75757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E4315-7656-43D4-ABC3-342127C554E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4653A-8FBE-4668-B8CE-5E63124CD8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99430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E4315-7656-43D4-ABC3-342127C554E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4653A-8FBE-4668-B8CE-5E63124CD8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0502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12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E4315-7656-43D4-ABC3-342127C554E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4653A-8FBE-4668-B8CE-5E63124CD8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522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E4315-7656-43D4-ABC3-342127C554E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4653A-8FBE-4668-B8CE-5E63124CD8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645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E4315-7656-43D4-ABC3-342127C554E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4653A-8FBE-4668-B8CE-5E63124CD8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3275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E4315-7656-43D4-ABC3-342127C554E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4653A-8FBE-4668-B8CE-5E63124CD8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0872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716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716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E4315-7656-43D4-ABC3-342127C554E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4653A-8FBE-4668-B8CE-5E63124CD8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6828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7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E4315-7656-43D4-ABC3-342127C554E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4653A-8FBE-4668-B8CE-5E63124CD8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5269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E4315-7656-43D4-ABC3-342127C554E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4653A-8FBE-4668-B8CE-5E63124CD8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7648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64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64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E4315-7656-43D4-ABC3-342127C554E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4653A-8FBE-4668-B8CE-5E63124CD8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62687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E4315-7656-43D4-ABC3-342127C554E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4653A-8FBE-4668-B8CE-5E63124CD8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70323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E4315-7656-43D4-ABC3-342127C554E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4653A-8FBE-4668-B8CE-5E63124CD8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3122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12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E4315-7656-43D4-ABC3-342127C554E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4653A-8FBE-4668-B8CE-5E63124CD8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94684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E4315-7656-43D4-ABC3-342127C554E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4653A-8FBE-4668-B8CE-5E63124CD8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360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42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EFDE4315-7656-43D4-ABC3-342127C554E0}" type="datetimeFigureOut">
              <a:rPr kumimoji="0"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5/31/2014</a:t>
            </a:fld>
            <a:endParaRPr kumimoji="0"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42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42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B54653A-8FBE-4668-B8CE-5E63124CD8A4}" type="slidenum">
              <a:rPr kumimoji="0"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7450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01308" r:id="rId1"/>
    <p:sldLayoutId id="2147501309" r:id="rId2"/>
    <p:sldLayoutId id="2147501310" r:id="rId3"/>
    <p:sldLayoutId id="2147501311" r:id="rId4"/>
    <p:sldLayoutId id="2147501312" r:id="rId5"/>
    <p:sldLayoutId id="2147501313" r:id="rId6"/>
    <p:sldLayoutId id="2147501314" r:id="rId7"/>
    <p:sldLayoutId id="2147501315" r:id="rId8"/>
    <p:sldLayoutId id="2147501316" r:id="rId9"/>
    <p:sldLayoutId id="2147501317" r:id="rId10"/>
    <p:sldLayoutId id="214750131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42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EFDE4315-7656-43D4-ABC3-342127C554E0}" type="datetimeFigureOut">
              <a:rPr kumimoji="0"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5/31/2014</a:t>
            </a:fld>
            <a:endParaRPr kumimoji="0"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42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42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B54653A-8FBE-4668-B8CE-5E63124CD8A4}" type="slidenum">
              <a:rPr kumimoji="0"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16464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01332" r:id="rId1"/>
    <p:sldLayoutId id="2147501333" r:id="rId2"/>
    <p:sldLayoutId id="2147501334" r:id="rId3"/>
    <p:sldLayoutId id="2147501335" r:id="rId4"/>
    <p:sldLayoutId id="2147501336" r:id="rId5"/>
    <p:sldLayoutId id="2147501337" r:id="rId6"/>
    <p:sldLayoutId id="2147501338" r:id="rId7"/>
    <p:sldLayoutId id="2147501339" r:id="rId8"/>
    <p:sldLayoutId id="2147501340" r:id="rId9"/>
    <p:sldLayoutId id="2147501341" r:id="rId10"/>
    <p:sldLayoutId id="214750134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95179" cy="7010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76766" y="5105400"/>
            <a:ext cx="4803569" cy="838200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en-US" altLang="zh-TW" sz="3600" b="1" dirty="0" smtClean="0">
                <a:solidFill>
                  <a:srgbClr val="3C0442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zh-TW" altLang="en-US" sz="4600" dirty="0" smtClean="0">
                <a:solidFill>
                  <a:srgbClr val="11294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  <a:t>親像鹿欣慕溪水</a:t>
            </a:r>
            <a:endParaRPr lang="en-US" sz="4600" dirty="0">
              <a:solidFill>
                <a:srgbClr val="11294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19601" y="5943601"/>
            <a:ext cx="4724399" cy="609600"/>
          </a:xfrm>
          <a:solidFill>
            <a:schemeClr val="bg2"/>
          </a:solidFill>
          <a:effectLst/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zh-TW" altLang="en-US" dirty="0" smtClean="0">
                <a:solidFill>
                  <a:srgbClr val="210224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北區査經班   獻詩</a:t>
            </a:r>
            <a:endParaRPr lang="en-US" altLang="zh-TW" dirty="0" smtClean="0">
              <a:solidFill>
                <a:srgbClr val="210224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5063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ai\Pictures\MISC\Deer-deer-8118058-1024-7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0" y="457200"/>
            <a:ext cx="6705600" cy="3733800"/>
          </a:xfrm>
          <a:solidFill>
            <a:schemeClr val="tx1">
              <a:alpha val="40000"/>
            </a:schemeClr>
          </a:solidFill>
        </p:spPr>
        <p:txBody>
          <a:bodyPr>
            <a:normAutofit/>
          </a:bodyPr>
          <a:lstStyle/>
          <a:p>
            <a:r>
              <a:rPr lang="zh-TW" altLang="en-US" sz="54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我的心切切欣慕</a:t>
            </a:r>
            <a:r>
              <a:rPr lang="zh-TW" altLang="en-US" sz="5400" dirty="0" smtClean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祢</a:t>
            </a:r>
            <a:r>
              <a:rPr lang="zh-TW" altLang="en-US" sz="54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/>
            </a:r>
            <a:br>
              <a:rPr lang="zh-TW" altLang="en-US" sz="54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</a:br>
            <a:r>
              <a:rPr lang="zh-TW" altLang="en-US" sz="54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親像鹿欣慕溪</a:t>
            </a:r>
            <a:r>
              <a:rPr lang="zh-TW" altLang="en-US" sz="5400" dirty="0" smtClean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水 </a:t>
            </a:r>
            <a:r>
              <a:rPr lang="zh-TW" altLang="en-US" sz="54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/>
            </a:r>
            <a:br>
              <a:rPr lang="zh-TW" altLang="en-US" sz="54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</a:br>
            <a:r>
              <a:rPr lang="zh-TW" altLang="en-US" sz="54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只有祢是我心所</a:t>
            </a:r>
            <a:r>
              <a:rPr lang="zh-TW" altLang="en-US" sz="5400" dirty="0" smtClean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愛</a:t>
            </a:r>
            <a:r>
              <a:rPr lang="zh-TW" altLang="en-US" sz="54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/>
            </a:r>
            <a:br>
              <a:rPr lang="zh-TW" altLang="en-US" sz="54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</a:br>
            <a:r>
              <a:rPr lang="zh-TW" altLang="en-US" sz="54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我欣慕來敬拜</a:t>
            </a:r>
            <a:r>
              <a:rPr lang="zh-TW" altLang="en-US" sz="5400" dirty="0" smtClean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祢</a:t>
            </a:r>
            <a:endParaRPr lang="en-US" sz="54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467600" y="5638800"/>
            <a:ext cx="990600" cy="762000"/>
          </a:xfrm>
        </p:spPr>
        <p:txBody>
          <a:bodyPr/>
          <a:lstStyle/>
          <a:p>
            <a:r>
              <a:rPr lang="en-US" altLang="zh-TW" dirty="0" smtClean="0">
                <a:solidFill>
                  <a:srgbClr val="210224"/>
                </a:solidFill>
              </a:rPr>
              <a:t>1/6</a:t>
            </a:r>
            <a:endParaRPr lang="en-US" dirty="0">
              <a:solidFill>
                <a:srgbClr val="21022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692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Tai\Pictures\MISC\water-and-clouds-wallpapers_12353_1600x120018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533400"/>
            <a:ext cx="7162800" cy="4267200"/>
          </a:xfrm>
          <a:solidFill>
            <a:srgbClr val="191815">
              <a:alpha val="40000"/>
            </a:srgb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zh-TW" altLang="en-US" sz="54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祢是我的氣力、藤</a:t>
            </a:r>
            <a:r>
              <a:rPr lang="zh-TW" altLang="en-US" sz="5400" dirty="0" smtClean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牌</a:t>
            </a:r>
            <a:r>
              <a:rPr lang="en-US" altLang="zh-TW" sz="5400" dirty="0" smtClean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/>
            </a:r>
            <a:br>
              <a:rPr lang="en-US" altLang="zh-TW" sz="5400" dirty="0" smtClean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</a:br>
            <a:r>
              <a:rPr lang="zh-TW" altLang="en-US" sz="5400" dirty="0" smtClean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我心</a:t>
            </a:r>
            <a:r>
              <a:rPr lang="zh-TW" altLang="en-US" sz="54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靈獨</a:t>
            </a:r>
            <a:r>
              <a:rPr lang="zh-TW" altLang="en-US" sz="5400" dirty="0" smtClean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獨要降</a:t>
            </a:r>
            <a:r>
              <a:rPr lang="zh-TW" altLang="en-US" sz="54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服祢</a:t>
            </a:r>
            <a:br>
              <a:rPr lang="zh-TW" altLang="en-US" sz="54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</a:br>
            <a:r>
              <a:rPr lang="zh-TW" altLang="en-US" sz="54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只有祢是我心所</a:t>
            </a:r>
            <a:r>
              <a:rPr lang="zh-TW" altLang="en-US" sz="5400" dirty="0" smtClean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愛</a:t>
            </a:r>
            <a:r>
              <a:rPr lang="zh-TW" altLang="en-US" sz="54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/>
            </a:r>
            <a:br>
              <a:rPr lang="zh-TW" altLang="en-US" sz="54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</a:br>
            <a:r>
              <a:rPr lang="zh-TW" altLang="en-US" sz="54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我欣慕來敬拜</a:t>
            </a:r>
            <a:r>
              <a:rPr lang="zh-TW" altLang="en-US" sz="5400" dirty="0" smtClean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祢</a:t>
            </a:r>
            <a:endParaRPr lang="zh-TW" altLang="en-US" sz="54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467600" y="5638800"/>
            <a:ext cx="990600" cy="762000"/>
          </a:xfrm>
        </p:spPr>
        <p:txBody>
          <a:bodyPr/>
          <a:lstStyle/>
          <a:p>
            <a:r>
              <a:rPr lang="en-US" altLang="zh-TW" dirty="0" smtClean="0">
                <a:solidFill>
                  <a:schemeClr val="bg1"/>
                </a:solidFill>
              </a:rPr>
              <a:t>2/6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6021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617" y="0"/>
            <a:ext cx="9211733" cy="7086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533400"/>
            <a:ext cx="7162800" cy="4267200"/>
          </a:xfrm>
          <a:solidFill>
            <a:srgbClr val="191815">
              <a:alpha val="40000"/>
            </a:srgb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zh-TW" altLang="en-US" sz="54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我的心切切欣慕祢</a:t>
            </a:r>
            <a:br>
              <a:rPr lang="zh-TW" altLang="en-US" sz="54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</a:br>
            <a:r>
              <a:rPr lang="zh-TW" altLang="en-US" sz="54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親像鹿欣慕溪水 </a:t>
            </a:r>
            <a:br>
              <a:rPr lang="zh-TW" altLang="en-US" sz="54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</a:br>
            <a:r>
              <a:rPr lang="zh-TW" altLang="en-US" sz="54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只有祢是我心所愛</a:t>
            </a:r>
            <a:br>
              <a:rPr lang="zh-TW" altLang="en-US" sz="54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</a:br>
            <a:r>
              <a:rPr lang="zh-TW" altLang="en-US" sz="54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我欣慕來敬拜祢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467600" y="5638800"/>
            <a:ext cx="990600" cy="762000"/>
          </a:xfrm>
        </p:spPr>
        <p:txBody>
          <a:bodyPr/>
          <a:lstStyle/>
          <a:p>
            <a:r>
              <a:rPr lang="en-US" altLang="zh-TW" dirty="0">
                <a:solidFill>
                  <a:schemeClr val="bg1"/>
                </a:solidFill>
              </a:rPr>
              <a:t>3</a:t>
            </a:r>
            <a:r>
              <a:rPr lang="en-US" altLang="zh-TW" dirty="0" smtClean="0">
                <a:solidFill>
                  <a:schemeClr val="bg1"/>
                </a:solidFill>
              </a:rPr>
              <a:t>/6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5775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533400"/>
            <a:ext cx="7162800" cy="4267200"/>
          </a:xfrm>
          <a:solidFill>
            <a:srgbClr val="191815">
              <a:alpha val="40000"/>
            </a:srgb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zh-TW" altLang="en-US" sz="54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祢是我的氣力、藤</a:t>
            </a:r>
            <a:r>
              <a:rPr lang="zh-TW" altLang="en-US" sz="5400" dirty="0" smtClean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牌</a:t>
            </a:r>
            <a:r>
              <a:rPr lang="en-US" altLang="zh-TW" sz="5400" dirty="0" smtClean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/>
            </a:r>
            <a:br>
              <a:rPr lang="en-US" altLang="zh-TW" sz="5400" dirty="0" smtClean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</a:br>
            <a:r>
              <a:rPr lang="zh-TW" altLang="en-US" sz="5400" dirty="0" smtClean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我心</a:t>
            </a:r>
            <a:r>
              <a:rPr lang="zh-TW" altLang="en-US" sz="54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靈獨</a:t>
            </a:r>
            <a:r>
              <a:rPr lang="zh-TW" altLang="en-US" sz="5400" dirty="0" smtClean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獨要降</a:t>
            </a:r>
            <a:r>
              <a:rPr lang="zh-TW" altLang="en-US" sz="54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服祢</a:t>
            </a:r>
            <a:br>
              <a:rPr lang="zh-TW" altLang="en-US" sz="54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</a:br>
            <a:r>
              <a:rPr lang="zh-TW" altLang="en-US" sz="54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只有祢是我心所</a:t>
            </a:r>
            <a:r>
              <a:rPr lang="zh-TW" altLang="en-US" sz="5400" dirty="0" smtClean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愛</a:t>
            </a:r>
            <a:r>
              <a:rPr lang="zh-TW" altLang="en-US" sz="54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/>
            </a:r>
            <a:br>
              <a:rPr lang="zh-TW" altLang="en-US" sz="54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</a:br>
            <a:r>
              <a:rPr lang="zh-TW" altLang="en-US" sz="54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我欣慕來敬拜</a:t>
            </a:r>
            <a:r>
              <a:rPr lang="zh-TW" altLang="en-US" sz="5400" dirty="0" smtClean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祢</a:t>
            </a:r>
            <a:endParaRPr lang="zh-TW" altLang="en-US" sz="54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467600" y="5638800"/>
            <a:ext cx="990600" cy="762000"/>
          </a:xfrm>
        </p:spPr>
        <p:txBody>
          <a:bodyPr/>
          <a:lstStyle/>
          <a:p>
            <a:r>
              <a:rPr lang="en-US" altLang="zh-TW" dirty="0" smtClean="0">
                <a:solidFill>
                  <a:schemeClr val="bg1"/>
                </a:solidFill>
              </a:rPr>
              <a:t>4/6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057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38" y="0"/>
            <a:ext cx="9302338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0" y="457200"/>
            <a:ext cx="6705600" cy="3733800"/>
          </a:xfrm>
          <a:solidFill>
            <a:schemeClr val="tx1">
              <a:alpha val="40000"/>
            </a:schemeClr>
          </a:solidFill>
        </p:spPr>
        <p:txBody>
          <a:bodyPr>
            <a:normAutofit/>
          </a:bodyPr>
          <a:lstStyle/>
          <a:p>
            <a:r>
              <a:rPr lang="zh-TW" altLang="en-US" sz="54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我的心切切欣慕</a:t>
            </a:r>
            <a:r>
              <a:rPr lang="zh-TW" altLang="en-US" sz="5400" dirty="0" smtClean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祢</a:t>
            </a:r>
            <a:r>
              <a:rPr lang="zh-TW" altLang="en-US" sz="54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/>
            </a:r>
            <a:br>
              <a:rPr lang="zh-TW" altLang="en-US" sz="54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</a:br>
            <a:r>
              <a:rPr lang="zh-TW" altLang="en-US" sz="54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親像鹿欣慕溪</a:t>
            </a:r>
            <a:r>
              <a:rPr lang="zh-TW" altLang="en-US" sz="5400" dirty="0" smtClean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水 </a:t>
            </a:r>
            <a:r>
              <a:rPr lang="zh-TW" altLang="en-US" sz="54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/>
            </a:r>
            <a:br>
              <a:rPr lang="zh-TW" altLang="en-US" sz="54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</a:br>
            <a:r>
              <a:rPr lang="zh-TW" altLang="en-US" sz="54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只有祢是我心所</a:t>
            </a:r>
            <a:r>
              <a:rPr lang="zh-TW" altLang="en-US" sz="5400" dirty="0" smtClean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愛</a:t>
            </a:r>
            <a:r>
              <a:rPr lang="zh-TW" altLang="en-US" sz="54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/>
            </a:r>
            <a:br>
              <a:rPr lang="zh-TW" altLang="en-US" sz="54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</a:br>
            <a:r>
              <a:rPr lang="zh-TW" altLang="en-US" sz="54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我欣慕來敬拜</a:t>
            </a:r>
            <a:r>
              <a:rPr lang="zh-TW" altLang="en-US" sz="5400" dirty="0" smtClean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祢</a:t>
            </a:r>
            <a:endParaRPr lang="en-US" sz="54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467600" y="5638800"/>
            <a:ext cx="990600" cy="762000"/>
          </a:xfrm>
        </p:spPr>
        <p:txBody>
          <a:bodyPr/>
          <a:lstStyle/>
          <a:p>
            <a:r>
              <a:rPr lang="en-US" altLang="zh-TW" dirty="0" smtClean="0">
                <a:solidFill>
                  <a:srgbClr val="210224"/>
                </a:solidFill>
              </a:rPr>
              <a:t>5/6</a:t>
            </a:r>
            <a:endParaRPr lang="en-US" dirty="0">
              <a:solidFill>
                <a:srgbClr val="21022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0542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990600"/>
            <a:ext cx="6705600" cy="3733800"/>
          </a:xfrm>
          <a:solidFill>
            <a:schemeClr val="tx1">
              <a:alpha val="40000"/>
            </a:schemeClr>
          </a:solidFill>
        </p:spPr>
        <p:txBody>
          <a:bodyPr>
            <a:normAutofit/>
          </a:bodyPr>
          <a:lstStyle/>
          <a:p>
            <a:r>
              <a:rPr lang="zh-TW" altLang="en-US" sz="54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祢是我的氣力、藤牌</a:t>
            </a:r>
            <a:br>
              <a:rPr lang="zh-TW" altLang="en-US" sz="54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</a:br>
            <a:r>
              <a:rPr lang="zh-TW" altLang="en-US" sz="54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我心靈獨獨要降服祢</a:t>
            </a:r>
            <a:br>
              <a:rPr lang="zh-TW" altLang="en-US" sz="54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</a:br>
            <a:r>
              <a:rPr lang="zh-TW" altLang="en-US" sz="54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只有祢是我心所愛</a:t>
            </a:r>
            <a:br>
              <a:rPr lang="zh-TW" altLang="en-US" sz="54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</a:br>
            <a:r>
              <a:rPr lang="zh-TW" altLang="en-US" sz="54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我欣慕來敬拜祢</a:t>
            </a:r>
            <a:endParaRPr lang="en-US" sz="54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467600" y="5638800"/>
            <a:ext cx="990600" cy="7620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6</a:t>
            </a:r>
            <a:r>
              <a:rPr lang="en-US" dirty="0" smtClean="0">
                <a:solidFill>
                  <a:schemeClr val="bg1"/>
                </a:solidFill>
              </a:rPr>
              <a:t>/6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6489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Designs\Lock And Key.pot</Template>
  <TotalTime>32020</TotalTime>
  <Words>72</Words>
  <Application>Microsoft Office PowerPoint</Application>
  <PresentationFormat>On-screen Show (4:3)</PresentationFormat>
  <Paragraphs>14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9" baseType="lpstr">
      <vt:lpstr>12_Office Theme</vt:lpstr>
      <vt:lpstr>14_Office Theme</vt:lpstr>
      <vt:lpstr> 親像鹿欣慕溪水</vt:lpstr>
      <vt:lpstr>我的心切切欣慕祢 親像鹿欣慕溪水  只有祢是我心所愛 我欣慕來敬拜祢</vt:lpstr>
      <vt:lpstr>祢是我的氣力、藤牌 我心靈獨獨要降服祢 只有祢是我心所愛 我欣慕來敬拜祢</vt:lpstr>
      <vt:lpstr>我的心切切欣慕祢 親像鹿欣慕溪水  只有祢是我心所愛 我欣慕來敬拜祢</vt:lpstr>
      <vt:lpstr>祢是我的氣力、藤牌 我心靈獨獨要降服祢 只有祢是我心所愛 我欣慕來敬拜祢</vt:lpstr>
      <vt:lpstr>我的心切切欣慕祢 親像鹿欣慕溪水  只有祢是我心所愛 我欣慕來敬拜祢</vt:lpstr>
      <vt:lpstr>祢是我的氣力、藤牌 我心靈獨獨要降服祢 只有祢是我心所愛 我欣慕來敬拜祢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08/22/2010 FPCOC Sunday Worship</dc:title>
  <dc:creator>tai</dc:creator>
  <cp:lastModifiedBy>Jonathan</cp:lastModifiedBy>
  <cp:revision>3536</cp:revision>
  <dcterms:created xsi:type="dcterms:W3CDTF">2005-02-27T07:43:32Z</dcterms:created>
  <dcterms:modified xsi:type="dcterms:W3CDTF">2014-06-01T05:34:12Z</dcterms:modified>
</cp:coreProperties>
</file>