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01199" r:id="rId1"/>
    <p:sldMasterId id="2147501247" r:id="rId2"/>
  </p:sldMasterIdLst>
  <p:notesMasterIdLst>
    <p:notesMasterId r:id="rId8"/>
  </p:notesMasterIdLst>
  <p:handoutMasterIdLst>
    <p:handoutMasterId r:id="rId9"/>
  </p:handoutMasterIdLst>
  <p:sldIdLst>
    <p:sldId id="4316" r:id="rId3"/>
    <p:sldId id="4301" r:id="rId4"/>
    <p:sldId id="4302" r:id="rId5"/>
    <p:sldId id="4303" r:id="rId6"/>
    <p:sldId id="4306" r:id="rId7"/>
  </p:sldIdLst>
  <p:sldSz cx="9144000" cy="6858000" type="screen4x3"/>
  <p:notesSz cx="7077075" cy="9051925"/>
  <p:kinsoku lang="zh-CN" invalStChars="!),.:;?]}、。—ˇ¨〃々～‖…’”〕〉》」』〗】∶！＂＇），．：；？］｀｜｝·" invalEndChars="([{‘“〔〈《「『〖【（［｛．·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5pPr>
    <a:lvl6pPr marL="22860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6pPr>
    <a:lvl7pPr marL="27432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7pPr>
    <a:lvl8pPr marL="32004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8pPr>
    <a:lvl9pPr marL="36576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1"/>
    <a:srgbClr val="FFD243"/>
    <a:srgbClr val="FEC200"/>
    <a:srgbClr val="C09200"/>
    <a:srgbClr val="CC0066"/>
    <a:srgbClr val="FF0000"/>
    <a:srgbClr val="663300"/>
    <a:srgbClr val="0000FF"/>
    <a:srgbClr val="00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42" autoAdjust="0"/>
    <p:restoredTop sz="86290" autoAdjust="0"/>
  </p:normalViewPr>
  <p:slideViewPr>
    <p:cSldViewPr>
      <p:cViewPr>
        <p:scale>
          <a:sx n="50" d="100"/>
          <a:sy n="50" d="100"/>
        </p:scale>
        <p:origin x="-1722" y="-378"/>
      </p:cViewPr>
      <p:guideLst>
        <p:guide orient="horz" pos="2069"/>
        <p:guide pos="2880"/>
      </p:guideLst>
    </p:cSldViewPr>
  </p:slideViewPr>
  <p:outlineViewPr>
    <p:cViewPr>
      <p:scale>
        <a:sx n="25" d="100"/>
        <a:sy n="25" d="100"/>
      </p:scale>
      <p:origin x="0" y="11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68" y="-96"/>
      </p:cViewPr>
      <p:guideLst>
        <p:guide orient="horz" pos="28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34A080B2-50C1-4096-AC15-B271E4C989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8421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1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77863"/>
            <a:ext cx="4529137" cy="339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298950"/>
            <a:ext cx="518795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11743F91-4E02-475F-8708-50C1A7004B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5827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0933-753F-4A22-9783-D00F55841B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D516-6892-45CF-89C9-87CBBD8B90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75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0933-753F-4A22-9783-D00F55841B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D516-6892-45CF-89C9-87CBBD8B90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69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0933-753F-4A22-9783-D00F55841B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D516-6892-45CF-89C9-87CBBD8B90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83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BF3C-EC27-48C2-AE0A-8A6447BE4743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5/25/2014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9A77-C0F1-40AF-A24A-C89A568209EE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54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BF3C-EC27-48C2-AE0A-8A6447BE4743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5/25/2014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9A77-C0F1-40AF-A24A-C89A568209EE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31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BF3C-EC27-48C2-AE0A-8A6447BE4743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5/25/2014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9A77-C0F1-40AF-A24A-C89A568209EE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635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BF3C-EC27-48C2-AE0A-8A6447BE4743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5/25/2014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9A77-C0F1-40AF-A24A-C89A568209EE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492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BF3C-EC27-48C2-AE0A-8A6447BE4743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5/25/2014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9A77-C0F1-40AF-A24A-C89A568209EE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49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BF3C-EC27-48C2-AE0A-8A6447BE4743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5/25/2014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9A77-C0F1-40AF-A24A-C89A568209EE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266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BF3C-EC27-48C2-AE0A-8A6447BE4743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5/25/2014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9A77-C0F1-40AF-A24A-C89A568209EE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901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BF3C-EC27-48C2-AE0A-8A6447BE4743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5/25/2014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9A77-C0F1-40AF-A24A-C89A568209EE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33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0933-753F-4A22-9783-D00F55841B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D516-6892-45CF-89C9-87CBBD8B90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092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BF3C-EC27-48C2-AE0A-8A6447BE4743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5/25/2014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9A77-C0F1-40AF-A24A-C89A568209EE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35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BF3C-EC27-48C2-AE0A-8A6447BE4743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5/25/2014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9A77-C0F1-40AF-A24A-C89A568209EE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551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BF3C-EC27-48C2-AE0A-8A6447BE4743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5/25/2014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9A77-C0F1-40AF-A24A-C89A568209EE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13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0933-753F-4A22-9783-D00F55841B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D516-6892-45CF-89C9-87CBBD8B90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451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0933-753F-4A22-9783-D00F55841B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D516-6892-45CF-89C9-87CBBD8B90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894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0933-753F-4A22-9783-D00F55841B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D516-6892-45CF-89C9-87CBBD8B90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45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0933-753F-4A22-9783-D00F55841B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D516-6892-45CF-89C9-87CBBD8B90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7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0933-753F-4A22-9783-D00F55841B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D516-6892-45CF-89C9-87CBBD8B90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3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0933-753F-4A22-9783-D00F55841B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D516-6892-45CF-89C9-87CBBD8B90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17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0933-753F-4A22-9783-D00F55841B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D516-6892-45CF-89C9-87CBBD8B90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3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23B0933-753F-4A22-9783-D00F55841BB0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5/25/2014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3C2D516-6892-45CF-89C9-87CBBD8B9085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9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1200" r:id="rId1"/>
    <p:sldLayoutId id="2147501201" r:id="rId2"/>
    <p:sldLayoutId id="2147501202" r:id="rId3"/>
    <p:sldLayoutId id="2147501203" r:id="rId4"/>
    <p:sldLayoutId id="2147501204" r:id="rId5"/>
    <p:sldLayoutId id="2147501205" r:id="rId6"/>
    <p:sldLayoutId id="2147501206" r:id="rId7"/>
    <p:sldLayoutId id="2147501207" r:id="rId8"/>
    <p:sldLayoutId id="2147501208" r:id="rId9"/>
    <p:sldLayoutId id="2147501209" r:id="rId10"/>
    <p:sldLayoutId id="21475012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AC4BF3C-EC27-48C2-AE0A-8A6447BE4743}" type="datetimeFigureOut">
              <a:rPr kumimoji="0"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5/25/2014</a:t>
            </a:fld>
            <a:endParaRPr kumimoji="0" lang="en-US" smtClean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mtClean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8E9A77-C0F1-40AF-A24A-C89A568209EE}" type="slidenum">
              <a:rPr kumimoji="0"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smtClean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9019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1248" r:id="rId1"/>
    <p:sldLayoutId id="2147501249" r:id="rId2"/>
    <p:sldLayoutId id="2147501250" r:id="rId3"/>
    <p:sldLayoutId id="2147501251" r:id="rId4"/>
    <p:sldLayoutId id="2147501252" r:id="rId5"/>
    <p:sldLayoutId id="2147501253" r:id="rId6"/>
    <p:sldLayoutId id="2147501254" r:id="rId7"/>
    <p:sldLayoutId id="2147501255" r:id="rId8"/>
    <p:sldLayoutId id="2147501256" r:id="rId9"/>
    <p:sldLayoutId id="2147501257" r:id="rId10"/>
    <p:sldLayoutId id="21475012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46" y="1752600"/>
            <a:ext cx="9144000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457200"/>
            <a:ext cx="6400800" cy="1185729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FFD961"/>
                </a:solidFill>
                <a:latin typeface="DFKai-SB" pitchFamily="65" charset="-120"/>
                <a:ea typeface="DFKai-SB" pitchFamily="65" charset="-120"/>
              </a:rPr>
              <a:t>愛的真諦</a:t>
            </a:r>
            <a:endParaRPr lang="en-US" sz="5400" dirty="0">
              <a:solidFill>
                <a:srgbClr val="FFD961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1827810"/>
            <a:ext cx="6294912" cy="1600200"/>
          </a:xfrm>
        </p:spPr>
        <p:txBody>
          <a:bodyPr>
            <a:noAutofit/>
          </a:bodyPr>
          <a:lstStyle/>
          <a:p>
            <a:r>
              <a:rPr lang="zh-TW" altLang="en-US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婦女會 </a:t>
            </a:r>
            <a:r>
              <a:rPr lang="zh-TW" altLang="en-US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獻詩</a:t>
            </a:r>
            <a:endParaRPr lang="en-US" dirty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23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9906000" cy="7092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5715000"/>
            <a:ext cx="8610600" cy="957129"/>
          </a:xfrm>
        </p:spPr>
        <p:txBody>
          <a:bodyPr>
            <a:normAutofit/>
          </a:bodyPr>
          <a:lstStyle/>
          <a:p>
            <a:pPr algn="r"/>
            <a:r>
              <a:rPr lang="zh-TW" altLang="en-US" sz="32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愛的真諦</a:t>
            </a:r>
            <a:r>
              <a:rPr lang="en-US" altLang="zh-TW" sz="20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(1/4)</a:t>
            </a:r>
            <a:endParaRPr lang="en-US" sz="2000" dirty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8686800" cy="5105400"/>
          </a:xfrm>
        </p:spPr>
        <p:txBody>
          <a:bodyPr>
            <a:normAutofit fontScale="47500" lnSpcReduction="20000"/>
          </a:bodyPr>
          <a:lstStyle/>
          <a:p>
            <a:r>
              <a:rPr lang="zh-TW" altLang="en-US" sz="9300" dirty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仁愛是</a:t>
            </a:r>
            <a:r>
              <a:rPr lang="zh-TW" altLang="en-US" sz="9300" dirty="0" smtClean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善寬容</a:t>
            </a:r>
            <a:endParaRPr lang="en-US" altLang="zh-TW" sz="9300" dirty="0" smtClean="0">
              <a:solidFill>
                <a:srgbClr val="0C141E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9300" dirty="0" smtClean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閣</a:t>
            </a:r>
            <a:r>
              <a:rPr lang="zh-TW" altLang="en-US" sz="9300" dirty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有慈</a:t>
            </a:r>
            <a:r>
              <a:rPr lang="zh-TW" altLang="en-US" sz="9300" dirty="0" smtClean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悲 疼</a:t>
            </a:r>
            <a:r>
              <a:rPr lang="zh-TW" altLang="en-US" sz="9300" dirty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是無怨</a:t>
            </a:r>
            <a:r>
              <a:rPr lang="zh-TW" altLang="en-US" sz="9300" dirty="0" smtClean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妒</a:t>
            </a:r>
            <a:endParaRPr lang="en-US" altLang="zh-TW" sz="9300" dirty="0" smtClean="0">
              <a:solidFill>
                <a:srgbClr val="0C141E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9300" dirty="0" smtClean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仁</a:t>
            </a:r>
            <a:r>
              <a:rPr lang="zh-TW" altLang="en-US" sz="9300" dirty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愛是無誇</a:t>
            </a:r>
            <a:r>
              <a:rPr lang="zh-TW" altLang="en-US" sz="9300" dirty="0" smtClean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口</a:t>
            </a:r>
            <a:r>
              <a:rPr lang="en-US" altLang="zh-TW" sz="9300" dirty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9300" dirty="0" smtClean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無</a:t>
            </a:r>
            <a:r>
              <a:rPr lang="zh-TW" altLang="en-US" sz="9300" dirty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品嗙</a:t>
            </a:r>
          </a:p>
          <a:p>
            <a:r>
              <a:rPr lang="zh-TW" altLang="en-US" sz="9300" dirty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無行見誚的</a:t>
            </a:r>
            <a:r>
              <a:rPr lang="zh-TW" altLang="en-US" sz="9300" dirty="0" smtClean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事</a:t>
            </a:r>
            <a:endParaRPr lang="en-US" altLang="zh-TW" sz="9300" dirty="0" smtClean="0">
              <a:solidFill>
                <a:srgbClr val="0C141E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9300" dirty="0" smtClean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無</a:t>
            </a:r>
            <a:r>
              <a:rPr lang="zh-TW" altLang="en-US" sz="9300" dirty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求家己的利益</a:t>
            </a:r>
          </a:p>
          <a:p>
            <a:r>
              <a:rPr lang="zh-TW" altLang="en-US" sz="9300" dirty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也無快受</a:t>
            </a:r>
            <a:r>
              <a:rPr lang="zh-TW" altLang="en-US" sz="9300" dirty="0" smtClean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氣</a:t>
            </a:r>
            <a:endParaRPr lang="en-US" altLang="zh-TW" sz="9300" dirty="0" smtClean="0">
              <a:solidFill>
                <a:srgbClr val="0C141E"/>
              </a:solidFill>
              <a:latin typeface="DFKai-SB" pitchFamily="65" charset="-120"/>
              <a:ea typeface="DFKai-SB" pitchFamily="65" charset="-120"/>
            </a:endParaRPr>
          </a:p>
          <a:p>
            <a:endParaRPr lang="zh-TW" altLang="en-US" sz="6300" dirty="0">
              <a:solidFill>
                <a:srgbClr val="0C141E"/>
              </a:solidFill>
              <a:latin typeface="DFKai-SB" pitchFamily="65" charset="-120"/>
              <a:ea typeface="DFKai-SB" pitchFamily="65" charset="-120"/>
            </a:endParaRPr>
          </a:p>
          <a:p>
            <a:endParaRPr lang="zh-TW" altLang="en-US" sz="4400" dirty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altLang="zh-TW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 </a:t>
            </a:r>
            <a:endParaRPr lang="zh-TW" altLang="en-US" dirty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815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756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715000"/>
            <a:ext cx="8610600" cy="957129"/>
          </a:xfrm>
        </p:spPr>
        <p:txBody>
          <a:bodyPr>
            <a:normAutofit/>
          </a:bodyPr>
          <a:lstStyle/>
          <a:p>
            <a:pPr algn="r"/>
            <a:r>
              <a:rPr lang="zh-TW" altLang="en-US" sz="32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愛的真諦</a:t>
            </a:r>
            <a:r>
              <a:rPr lang="en-US" altLang="zh-TW" sz="20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(2/4)</a:t>
            </a:r>
            <a:endParaRPr lang="en-US" sz="2000" dirty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918" y="1524000"/>
            <a:ext cx="8926082" cy="5105400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5200" dirty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勿計算別人的歹</a:t>
            </a:r>
          </a:p>
          <a:p>
            <a:r>
              <a:rPr lang="zh-TW" altLang="en-US" sz="5200" dirty="0" smtClean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勿</a:t>
            </a:r>
            <a:r>
              <a:rPr lang="zh-TW" altLang="en-US" sz="5200" dirty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歡喜不</a:t>
            </a:r>
            <a:r>
              <a:rPr lang="zh-TW" altLang="en-US" sz="5200" dirty="0" smtClean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義</a:t>
            </a:r>
            <a:r>
              <a:rPr lang="en-US" altLang="zh-TW" sz="5200" dirty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5200" dirty="0" smtClean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只</a:t>
            </a:r>
            <a:r>
              <a:rPr lang="zh-TW" altLang="en-US" sz="5200" dirty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歡喜真理</a:t>
            </a:r>
          </a:p>
          <a:p>
            <a:r>
              <a:rPr lang="zh-TW" altLang="en-US" sz="5200" dirty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凡事忍</a:t>
            </a:r>
            <a:r>
              <a:rPr lang="zh-TW" altLang="en-US" sz="5200" dirty="0" smtClean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受</a:t>
            </a:r>
            <a:r>
              <a:rPr lang="en-US" altLang="zh-TW" sz="5200" dirty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5200" dirty="0" smtClean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凡</a:t>
            </a:r>
            <a:r>
              <a:rPr lang="zh-TW" altLang="en-US" sz="5200" dirty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事相</a:t>
            </a:r>
            <a:r>
              <a:rPr lang="zh-TW" altLang="en-US" sz="5200" dirty="0" smtClean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信</a:t>
            </a:r>
            <a:endParaRPr lang="en-US" altLang="zh-TW" sz="5200" dirty="0" smtClean="0">
              <a:solidFill>
                <a:srgbClr val="0C141E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5200" dirty="0" smtClean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凡</a:t>
            </a:r>
            <a:r>
              <a:rPr lang="zh-TW" altLang="en-US" sz="5200" dirty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事向</a:t>
            </a:r>
            <a:r>
              <a:rPr lang="zh-TW" altLang="en-US" sz="5200" dirty="0" smtClean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望</a:t>
            </a:r>
            <a:r>
              <a:rPr lang="en-US" altLang="zh-TW" sz="5200" dirty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5200" dirty="0" smtClean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凡</a:t>
            </a:r>
            <a:r>
              <a:rPr lang="zh-TW" altLang="en-US" sz="5200" dirty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事吞</a:t>
            </a:r>
            <a:r>
              <a:rPr lang="zh-TW" altLang="en-US" sz="5200" dirty="0" smtClean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忍</a:t>
            </a:r>
            <a:endParaRPr lang="en-US" altLang="zh-TW" sz="5200" dirty="0" smtClean="0">
              <a:solidFill>
                <a:srgbClr val="0C141E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5200" dirty="0" smtClean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凡</a:t>
            </a:r>
            <a:r>
              <a:rPr lang="zh-TW" altLang="en-US" sz="5200" dirty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事著吞忍</a:t>
            </a:r>
          </a:p>
          <a:p>
            <a:r>
              <a:rPr lang="zh-TW" altLang="en-US" sz="5200" dirty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疼永遠袂無</a:t>
            </a:r>
            <a:r>
              <a:rPr lang="zh-TW" altLang="en-US" sz="5200" dirty="0" smtClean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去</a:t>
            </a:r>
            <a:endParaRPr lang="zh-TW" altLang="en-US" sz="5200" dirty="0">
              <a:solidFill>
                <a:srgbClr val="0C141E"/>
              </a:solidFill>
              <a:latin typeface="DFKai-SB" pitchFamily="65" charset="-120"/>
              <a:ea typeface="DFKai-SB" pitchFamily="65" charset="-120"/>
            </a:endParaRPr>
          </a:p>
          <a:p>
            <a:endParaRPr lang="zh-TW" altLang="en-US" sz="4400" dirty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altLang="zh-TW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 </a:t>
            </a:r>
            <a:endParaRPr lang="zh-TW" altLang="en-US" dirty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408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9906000" cy="7092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5715000"/>
            <a:ext cx="8610600" cy="957129"/>
          </a:xfrm>
        </p:spPr>
        <p:txBody>
          <a:bodyPr>
            <a:normAutofit/>
          </a:bodyPr>
          <a:lstStyle/>
          <a:p>
            <a:pPr algn="r"/>
            <a:r>
              <a:rPr lang="zh-TW" altLang="en-US" sz="32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愛的真諦</a:t>
            </a:r>
            <a:r>
              <a:rPr lang="en-US" altLang="zh-TW" sz="20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(3/4)</a:t>
            </a:r>
            <a:endParaRPr lang="en-US" sz="2000" dirty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8686800" cy="5105400"/>
          </a:xfrm>
        </p:spPr>
        <p:txBody>
          <a:bodyPr>
            <a:normAutofit fontScale="47500" lnSpcReduction="20000"/>
          </a:bodyPr>
          <a:lstStyle/>
          <a:p>
            <a:r>
              <a:rPr lang="zh-TW" altLang="en-US" sz="9300" dirty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仁愛是</a:t>
            </a:r>
            <a:r>
              <a:rPr lang="zh-TW" altLang="en-US" sz="9300" dirty="0" smtClean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善寬容</a:t>
            </a:r>
            <a:endParaRPr lang="en-US" altLang="zh-TW" sz="9300" dirty="0" smtClean="0">
              <a:solidFill>
                <a:srgbClr val="0C141E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9300" dirty="0" smtClean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閣</a:t>
            </a:r>
            <a:r>
              <a:rPr lang="zh-TW" altLang="en-US" sz="9300" dirty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有慈</a:t>
            </a:r>
            <a:r>
              <a:rPr lang="zh-TW" altLang="en-US" sz="9300" dirty="0" smtClean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悲 疼</a:t>
            </a:r>
            <a:r>
              <a:rPr lang="zh-TW" altLang="en-US" sz="9300" dirty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是無怨</a:t>
            </a:r>
            <a:r>
              <a:rPr lang="zh-TW" altLang="en-US" sz="9300" dirty="0" smtClean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妒</a:t>
            </a:r>
            <a:endParaRPr lang="en-US" altLang="zh-TW" sz="9300" dirty="0" smtClean="0">
              <a:solidFill>
                <a:srgbClr val="0C141E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9300" dirty="0" smtClean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仁</a:t>
            </a:r>
            <a:r>
              <a:rPr lang="zh-TW" altLang="en-US" sz="9300" dirty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愛是無誇</a:t>
            </a:r>
            <a:r>
              <a:rPr lang="zh-TW" altLang="en-US" sz="9300" dirty="0" smtClean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口</a:t>
            </a:r>
            <a:r>
              <a:rPr lang="en-US" altLang="zh-TW" sz="9300" dirty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9300" dirty="0" smtClean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無</a:t>
            </a:r>
            <a:r>
              <a:rPr lang="zh-TW" altLang="en-US" sz="9300" dirty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品嗙</a:t>
            </a:r>
          </a:p>
          <a:p>
            <a:r>
              <a:rPr lang="zh-TW" altLang="en-US" sz="9300" dirty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無行見誚的</a:t>
            </a:r>
            <a:r>
              <a:rPr lang="zh-TW" altLang="en-US" sz="9300" dirty="0" smtClean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事</a:t>
            </a:r>
            <a:endParaRPr lang="en-US" altLang="zh-TW" sz="9300" dirty="0" smtClean="0">
              <a:solidFill>
                <a:srgbClr val="0C141E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9300" dirty="0" smtClean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無</a:t>
            </a:r>
            <a:r>
              <a:rPr lang="zh-TW" altLang="en-US" sz="9300" dirty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求家己的利益</a:t>
            </a:r>
          </a:p>
          <a:p>
            <a:r>
              <a:rPr lang="zh-TW" altLang="en-US" sz="9300" dirty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也無快受</a:t>
            </a:r>
            <a:r>
              <a:rPr lang="zh-TW" altLang="en-US" sz="9300" dirty="0" smtClean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氣</a:t>
            </a:r>
            <a:endParaRPr lang="en-US" altLang="zh-TW" sz="9300" dirty="0" smtClean="0">
              <a:solidFill>
                <a:srgbClr val="0C141E"/>
              </a:solidFill>
              <a:latin typeface="DFKai-SB" pitchFamily="65" charset="-120"/>
              <a:ea typeface="DFKai-SB" pitchFamily="65" charset="-120"/>
            </a:endParaRPr>
          </a:p>
          <a:p>
            <a:endParaRPr lang="zh-TW" altLang="en-US" sz="6300" dirty="0">
              <a:solidFill>
                <a:srgbClr val="0C141E"/>
              </a:solidFill>
              <a:latin typeface="DFKai-SB" pitchFamily="65" charset="-120"/>
              <a:ea typeface="DFKai-SB" pitchFamily="65" charset="-120"/>
            </a:endParaRPr>
          </a:p>
          <a:p>
            <a:endParaRPr lang="zh-TW" altLang="en-US" sz="4400" dirty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altLang="zh-TW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 </a:t>
            </a:r>
            <a:endParaRPr lang="zh-TW" altLang="en-US" dirty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352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756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715000"/>
            <a:ext cx="8610600" cy="957129"/>
          </a:xfrm>
        </p:spPr>
        <p:txBody>
          <a:bodyPr>
            <a:normAutofit/>
          </a:bodyPr>
          <a:lstStyle/>
          <a:p>
            <a:pPr algn="r"/>
            <a:r>
              <a:rPr lang="zh-TW" altLang="en-US" sz="32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愛的真諦</a:t>
            </a:r>
            <a:r>
              <a:rPr lang="en-US" altLang="zh-TW" sz="20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(4/4)</a:t>
            </a:r>
            <a:endParaRPr lang="en-US" sz="2000" dirty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918" y="1524000"/>
            <a:ext cx="8926082" cy="5105400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5200" dirty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勿計算別人的歹</a:t>
            </a:r>
          </a:p>
          <a:p>
            <a:r>
              <a:rPr lang="zh-TW" altLang="en-US" sz="5200" dirty="0" smtClean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勿</a:t>
            </a:r>
            <a:r>
              <a:rPr lang="zh-TW" altLang="en-US" sz="5200" dirty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歡喜不</a:t>
            </a:r>
            <a:r>
              <a:rPr lang="zh-TW" altLang="en-US" sz="5200" dirty="0" smtClean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義</a:t>
            </a:r>
            <a:r>
              <a:rPr lang="en-US" altLang="zh-TW" sz="5200" dirty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5200" dirty="0" smtClean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只</a:t>
            </a:r>
            <a:r>
              <a:rPr lang="zh-TW" altLang="en-US" sz="5200" dirty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歡喜真理</a:t>
            </a:r>
          </a:p>
          <a:p>
            <a:r>
              <a:rPr lang="zh-TW" altLang="en-US" sz="5200" dirty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凡事忍</a:t>
            </a:r>
            <a:r>
              <a:rPr lang="zh-TW" altLang="en-US" sz="5200" dirty="0" smtClean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受</a:t>
            </a:r>
            <a:r>
              <a:rPr lang="en-US" altLang="zh-TW" sz="5200" dirty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5200" dirty="0" smtClean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凡</a:t>
            </a:r>
            <a:r>
              <a:rPr lang="zh-TW" altLang="en-US" sz="5200" dirty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事相</a:t>
            </a:r>
            <a:r>
              <a:rPr lang="zh-TW" altLang="en-US" sz="5200" dirty="0" smtClean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信</a:t>
            </a:r>
            <a:endParaRPr lang="en-US" altLang="zh-TW" sz="5200" dirty="0" smtClean="0">
              <a:solidFill>
                <a:srgbClr val="0C141E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5200" dirty="0" smtClean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凡</a:t>
            </a:r>
            <a:r>
              <a:rPr lang="zh-TW" altLang="en-US" sz="5200" dirty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事向</a:t>
            </a:r>
            <a:r>
              <a:rPr lang="zh-TW" altLang="en-US" sz="5200" dirty="0" smtClean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望</a:t>
            </a:r>
            <a:r>
              <a:rPr lang="en-US" altLang="zh-TW" sz="5200" dirty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5200" dirty="0" smtClean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凡</a:t>
            </a:r>
            <a:r>
              <a:rPr lang="zh-TW" altLang="en-US" sz="5200" dirty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事吞</a:t>
            </a:r>
            <a:r>
              <a:rPr lang="zh-TW" altLang="en-US" sz="5200" dirty="0" smtClean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忍</a:t>
            </a:r>
            <a:endParaRPr lang="en-US" altLang="zh-TW" sz="5200" dirty="0" smtClean="0">
              <a:solidFill>
                <a:srgbClr val="0C141E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5200" dirty="0" smtClean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凡</a:t>
            </a:r>
            <a:r>
              <a:rPr lang="zh-TW" altLang="en-US" sz="5200" dirty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事著吞忍</a:t>
            </a:r>
          </a:p>
          <a:p>
            <a:r>
              <a:rPr lang="zh-TW" altLang="en-US" sz="5200" dirty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疼永遠袂無</a:t>
            </a:r>
            <a:r>
              <a:rPr lang="zh-TW" altLang="en-US" sz="5200" dirty="0" smtClean="0">
                <a:solidFill>
                  <a:srgbClr val="0C141E"/>
                </a:solidFill>
                <a:latin typeface="DFKai-SB" pitchFamily="65" charset="-120"/>
                <a:ea typeface="DFKai-SB" pitchFamily="65" charset="-120"/>
              </a:rPr>
              <a:t>去</a:t>
            </a:r>
            <a:endParaRPr lang="zh-TW" altLang="en-US" sz="5200" dirty="0">
              <a:solidFill>
                <a:srgbClr val="0C141E"/>
              </a:solidFill>
              <a:latin typeface="DFKai-SB" pitchFamily="65" charset="-120"/>
              <a:ea typeface="DFKai-SB" pitchFamily="65" charset="-120"/>
            </a:endParaRPr>
          </a:p>
          <a:p>
            <a:endParaRPr lang="zh-TW" altLang="en-US" sz="4400" dirty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altLang="zh-TW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 </a:t>
            </a:r>
            <a:endParaRPr lang="zh-TW" altLang="en-US" dirty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727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31812</TotalTime>
  <Words>213</Words>
  <Application>Microsoft Office PowerPoint</Application>
  <PresentationFormat>On-screen Show (4:3)</PresentationFormat>
  <Paragraphs>40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5_Office Theme</vt:lpstr>
      <vt:lpstr>愛的真諦</vt:lpstr>
      <vt:lpstr>愛的真諦(1/4)</vt:lpstr>
      <vt:lpstr>愛的真諦(2/4)</vt:lpstr>
      <vt:lpstr>愛的真諦(3/4)</vt:lpstr>
      <vt:lpstr>愛的真諦(4/4)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08/22/2010 FPCOC Sunday Worship</dc:title>
  <dc:creator>tai</dc:creator>
  <cp:lastModifiedBy>Jonathan</cp:lastModifiedBy>
  <cp:revision>3529</cp:revision>
  <dcterms:created xsi:type="dcterms:W3CDTF">2005-02-27T07:43:32Z</dcterms:created>
  <dcterms:modified xsi:type="dcterms:W3CDTF">2014-05-25T14:56:11Z</dcterms:modified>
</cp:coreProperties>
</file>