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1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865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208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5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02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201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0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63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682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A4C6A-7D49-4E7F-BBEC-64A23BAF4B34}" type="datetimeFigureOut">
              <a:rPr lang="en-US" smtClean="0"/>
              <a:t>5/15/2014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1A9F3-84E1-459B-B061-DF282D0A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258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5516" y="260648"/>
            <a:ext cx="871296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咱若行光明道路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主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會引導咱腳步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祂的手扶持看顧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時帶領無得失錯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雖然是寒冷黑暗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祂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的手猶原導咱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咱若誠心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咱若誠心</a:t>
            </a:r>
            <a:r>
              <a:rPr 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對祂信任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0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 algn="ctr">
              <a:spcBef>
                <a:spcPct val="20000"/>
              </a:spcBef>
            </a:pP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就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會享受日日平安</a:t>
            </a:r>
            <a:endParaRPr lang="en-US" sz="40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61252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99592" y="836712"/>
            <a:ext cx="705678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請咱來用疼來服侍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福音互人攏知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請咱行照咱耳所聽深信主名，深信主名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36" b="52290"/>
          <a:stretch/>
        </p:blipFill>
        <p:spPr>
          <a:xfrm>
            <a:off x="4144532" y="3641849"/>
            <a:ext cx="3782291" cy="245398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1951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7344" y="476672"/>
            <a:ext cx="69847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咱著祈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咱著祈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禱閣認罪，祂欲聽咱逐句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話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當咱知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當咱知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有祂保護，祂的確會指示咱的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路</a:t>
            </a:r>
            <a:r>
              <a:rPr lang="en-US" altLang="zh-TW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 t="7515" r="6842"/>
          <a:stretch/>
        </p:blipFill>
        <p:spPr>
          <a:xfrm>
            <a:off x="5161028" y="3789040"/>
            <a:ext cx="3162525" cy="243875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143711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因為主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因為主</a:t>
            </a:r>
            <a:r>
              <a:rPr 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與咱行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有與咱行</a:t>
            </a:r>
            <a:r>
              <a:rPr 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祂實在疼咱眾人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咱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著完成祂的聖工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請咱來用疼來服侍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福音互人攏知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6" t="9038" r="17702" b="13308"/>
          <a:stretch/>
        </p:blipFill>
        <p:spPr>
          <a:xfrm>
            <a:off x="5249447" y="3933056"/>
            <a:ext cx="3468813" cy="25717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4075945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476672"/>
            <a:ext cx="734481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請咱行照咱耳所聽深信主名，深信主名，深信主名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請咱來用疼來服侍</a:t>
            </a:r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endParaRPr lang="en-US" altLang="zh-TW" sz="4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傳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福音互人攏知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請咱行照咱耳所聽深信主名，主的名，深信主名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45090"/>
            <a:ext cx="3469545" cy="231302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678765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255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wenwen</dc:creator>
  <cp:lastModifiedBy>wenwen</cp:lastModifiedBy>
  <cp:revision>8</cp:revision>
  <dcterms:created xsi:type="dcterms:W3CDTF">2014-05-15T18:58:28Z</dcterms:created>
  <dcterms:modified xsi:type="dcterms:W3CDTF">2014-05-15T22:18:51Z</dcterms:modified>
</cp:coreProperties>
</file>