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theme/theme6.xml" ContentType="application/vnd.openxmlformats-officedocument.theme+xml"/>
  <Override PartName="/ppt/slideLayouts/slideLayout1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5" r:id="rId1"/>
    <p:sldMasterId id="2147484359" r:id="rId2"/>
    <p:sldMasterId id="2147484361" r:id="rId3"/>
    <p:sldMasterId id="2147484363" r:id="rId4"/>
    <p:sldMasterId id="2147484365" r:id="rId5"/>
    <p:sldMasterId id="2147484367" r:id="rId6"/>
    <p:sldMasterId id="2147484369" r:id="rId7"/>
  </p:sldMasterIdLst>
  <p:notesMasterIdLst>
    <p:notesMasterId r:id="rId15"/>
  </p:notesMasterIdLst>
  <p:sldIdLst>
    <p:sldId id="473" r:id="rId8"/>
    <p:sldId id="482" r:id="rId9"/>
    <p:sldId id="483" r:id="rId10"/>
    <p:sldId id="484" r:id="rId11"/>
    <p:sldId id="485" r:id="rId12"/>
    <p:sldId id="486" r:id="rId13"/>
    <p:sldId id="487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FF"/>
    <a:srgbClr val="FFFFFF"/>
    <a:srgbClr val="9900CC"/>
    <a:srgbClr val="000104"/>
    <a:srgbClr val="00133A"/>
    <a:srgbClr val="800000"/>
    <a:srgbClr val="0E0589"/>
    <a:srgbClr val="002F8E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32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81FD0D4A-123D-4F61-90ED-382C47D184B3}" type="datetimeFigureOut">
              <a:rPr lang="en-US"/>
              <a:pPr>
                <a:defRPr/>
              </a:pPr>
              <a:t>5/18/2014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876BC3DC-9005-433A-A6A9-6E75DBCC5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9883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EEF6-7AD5-4A25-930B-CE098EC75D4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5/18/2014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BBE3-652B-45AC-A17E-1EE3A1969632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43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EEF6-7AD5-4A25-930B-CE098EC75D4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5/18/2014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BBE3-652B-45AC-A17E-1EE3A1969632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179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EEF6-7AD5-4A25-930B-CE098EC75D4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5/18/2014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BBE3-652B-45AC-A17E-1EE3A1969632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6411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95D39-65C7-4CC4-B0F8-4EF3DFCBAD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2A1E-FF54-4C5D-A506-A74D85769B0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38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95D39-65C7-4CC4-B0F8-4EF3DFCBAD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2A1E-FF54-4C5D-A506-A74D85769B0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2226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95D39-65C7-4CC4-B0F8-4EF3DFCBAD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2A1E-FF54-4C5D-A506-A74D85769B0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222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95D39-65C7-4CC4-B0F8-4EF3DFCBAD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2A1E-FF54-4C5D-A506-A74D85769B0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385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95D39-65C7-4CC4-B0F8-4EF3DFCBAD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2A1E-FF54-4C5D-A506-A74D85769B0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2226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95D39-65C7-4CC4-B0F8-4EF3DFCBAD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2A1E-FF54-4C5D-A506-A74D85769B0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222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EEF6-7AD5-4A25-930B-CE098EC75D4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5/18/2014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BBE3-652B-45AC-A17E-1EE3A1969632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860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EEF6-7AD5-4A25-930B-CE098EC75D4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5/18/2014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BBE3-652B-45AC-A17E-1EE3A1969632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796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EEF6-7AD5-4A25-930B-CE098EC75D4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5/18/2014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BBE3-652B-45AC-A17E-1EE3A1969632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0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EEF6-7AD5-4A25-930B-CE098EC75D4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5/18/2014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BBE3-652B-45AC-A17E-1EE3A1969632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643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EEF6-7AD5-4A25-930B-CE098EC75D4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5/18/2014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BBE3-652B-45AC-A17E-1EE3A1969632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120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EEF6-7AD5-4A25-930B-CE098EC75D4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5/18/2014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BBE3-652B-45AC-A17E-1EE3A1969632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05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EEF6-7AD5-4A25-930B-CE098EC75D4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5/18/2014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BBE3-652B-45AC-A17E-1EE3A1969632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071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8EEF6-7AD5-4A25-930B-CE098EC75D4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5/18/2014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5BBE3-652B-45AC-A17E-1EE3A1969632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884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7D8EEF6-7AD5-4A25-930B-CE098EC75D41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5/18/2014</a:t>
            </a:fld>
            <a:endParaRPr lang="en-US" smtClean="0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mtClean="0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F95BBE3-652B-45AC-A17E-1EE3A196963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mtClean="0">
              <a:solidFill>
                <a:prstClr val="black">
                  <a:tint val="75000"/>
                </a:prstClr>
              </a:solidFill>
              <a:latin typeface="Calibri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1020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6" r:id="rId1"/>
    <p:sldLayoutId id="2147484277" r:id="rId2"/>
    <p:sldLayoutId id="2147484278" r:id="rId3"/>
    <p:sldLayoutId id="2147484279" r:id="rId4"/>
    <p:sldLayoutId id="2147484280" r:id="rId5"/>
    <p:sldLayoutId id="2147484281" r:id="rId6"/>
    <p:sldLayoutId id="2147484282" r:id="rId7"/>
    <p:sldLayoutId id="2147484283" r:id="rId8"/>
    <p:sldLayoutId id="2147484284" r:id="rId9"/>
    <p:sldLayoutId id="2147484285" r:id="rId10"/>
    <p:sldLayoutId id="214748428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2495D39-65C7-4CC4-B0F8-4EF3DFCBAD41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5/18/2014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AB52A1E-FF54-4C5D-A506-A74D85769B0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388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6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2495D39-65C7-4CC4-B0F8-4EF3DFCBAD41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5/18/2014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AB52A1E-FF54-4C5D-A506-A74D85769B0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388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6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2495D39-65C7-4CC4-B0F8-4EF3DFCBAD41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5/18/2014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AB52A1E-FF54-4C5D-A506-A74D85769B0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388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2495D39-65C7-4CC4-B0F8-4EF3DFCBAD41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5/18/2014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AB52A1E-FF54-4C5D-A506-A74D85769B0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388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6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2495D39-65C7-4CC4-B0F8-4EF3DFCBAD41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5/18/2014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AB52A1E-FF54-4C5D-A506-A74D85769B0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388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68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2495D39-65C7-4CC4-B0F8-4EF3DFCBAD41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5/18/2014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AB52A1E-FF54-4C5D-A506-A74D85769B0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388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7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9257944" cy="4953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372" y="4876800"/>
            <a:ext cx="7162800" cy="1752600"/>
          </a:xfr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altLang="zh-TW" sz="6000" dirty="0" smtClean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6000" dirty="0" smtClean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</a:br>
            <a:r>
              <a:rPr lang="zh-TW" altLang="en-US" sz="6000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媽</a:t>
            </a:r>
            <a:r>
              <a:rPr lang="zh-TW" altLang="en-US" sz="6000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媽的</a:t>
            </a:r>
            <a:r>
              <a:rPr lang="zh-TW" altLang="en-US" sz="6000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手</a:t>
            </a:r>
            <a:r>
              <a:rPr lang="en-US" altLang="zh-TW" sz="6000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6000" dirty="0" smtClean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</a:br>
            <a:r>
              <a:rPr lang="en-US" altLang="zh-TW" sz="6000" dirty="0" smtClean="0">
                <a:solidFill>
                  <a:srgbClr val="FF000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Mother’s Hands</a:t>
            </a:r>
            <a:r>
              <a:rPr lang="zh-TW" altLang="en-US" sz="6000" dirty="0" smtClean="0">
                <a:solidFill>
                  <a:srgbClr val="002060"/>
                </a:solidFill>
                <a:latin typeface="Times New Roman" panose="02020603050405020304" pitchFamily="18" charset="0"/>
                <a:ea typeface="DFKai-SB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6000" dirty="0" smtClean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  <a:t/>
            </a:r>
            <a:br>
              <a:rPr lang="zh-TW" altLang="en-US" sz="6000" dirty="0" smtClean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7350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78" y="0"/>
            <a:ext cx="4579620" cy="27813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059" y="3657600"/>
            <a:ext cx="8965366" cy="2362200"/>
          </a:xfrm>
        </p:spPr>
        <p:txBody>
          <a:bodyPr>
            <a:normAutofit fontScale="85000" lnSpcReduction="10000"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Mother’s </a:t>
            </a:r>
            <a:r>
              <a:rPr lang="en-US" sz="4000" dirty="0">
                <a:solidFill>
                  <a:schemeClr val="bg1"/>
                </a:solidFill>
              </a:rPr>
              <a:t>hands are like the spring gentle breeze, a warm breath of air touching my heart.  </a:t>
            </a:r>
          </a:p>
          <a:p>
            <a:r>
              <a:rPr lang="en-US" sz="4000" dirty="0">
                <a:solidFill>
                  <a:schemeClr val="bg1"/>
                </a:solidFill>
              </a:rPr>
              <a:t>Quietly working behind the scene, she toiled and sweated, just for us. </a:t>
            </a:r>
            <a:r>
              <a:rPr lang="zh-TW" altLang="en-US" sz="4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sz="40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057400" y="1034616"/>
            <a:ext cx="7010400" cy="2851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zh-TW" altLang="en-US" sz="4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媽媽的手像春日和風 </a:t>
            </a:r>
            <a:br>
              <a:rPr lang="zh-TW" altLang="en-US" sz="4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充滿溫馨地吹拂過我心 </a:t>
            </a:r>
            <a:br>
              <a:rPr lang="zh-TW" altLang="en-US" sz="4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在黑暗的角落有多少汗水滴落 </a:t>
            </a:r>
            <a:br>
              <a:rPr lang="zh-TW" altLang="en-US" sz="4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總為我們她不言語</a:t>
            </a:r>
            <a:endParaRPr lang="en-US" altLang="zh-TW" sz="40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0099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555" y="30982"/>
            <a:ext cx="3509673" cy="3109986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922" y="0"/>
            <a:ext cx="8859078" cy="4419600"/>
          </a:xfrm>
        </p:spPr>
        <p:txBody>
          <a:bodyPr>
            <a:normAutofit/>
          </a:bodyPr>
          <a:lstStyle/>
          <a:p>
            <a:pPr marL="0" indent="0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媽媽的手像冬日陽光 </a:t>
            </a:r>
            <a:b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充滿溫暖地照射過我心 </a:t>
            </a:r>
            <a:b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在無數的夜晚</a:t>
            </a:r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為我們獻上祈禱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</a:p>
          <a:p>
            <a:pPr marL="0" indent="0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像我們的天使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200" y="3962400"/>
            <a:ext cx="92964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sz="3600" dirty="0" smtClean="0"/>
              <a:t>Mother’s hands are like the warm winter sun, filled with warmth and shines through my</a:t>
            </a:r>
            <a:r>
              <a:rPr lang="zh-TW" altLang="en-US" sz="3600" dirty="0" smtClean="0"/>
              <a:t> </a:t>
            </a:r>
            <a:r>
              <a:rPr lang="en-US" sz="3600" dirty="0" smtClean="0"/>
              <a:t>heart.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sz="3600" dirty="0" smtClean="0"/>
              <a:t>She prayed for us countless nights,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zh-TW" altLang="en-US" sz="3600" dirty="0"/>
              <a:t> </a:t>
            </a:r>
            <a:r>
              <a:rPr lang="en-US" sz="3600" dirty="0" smtClean="0"/>
              <a:t>like our angel. </a:t>
            </a:r>
            <a:endParaRPr 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8633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974" y="4077875"/>
            <a:ext cx="4209026" cy="2760653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8600"/>
            <a:ext cx="8371656" cy="66294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媽媽 妳曾否為自己禱告 </a:t>
            </a:r>
            <a:b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媽媽 願神祝福妳 </a:t>
            </a:r>
            <a:b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媽媽的手 天使的手 </a:t>
            </a:r>
            <a:b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將是充滿青春快樂的手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sz="4600" dirty="0"/>
              <a:t>Oh mother, did you pray for yourself.  </a:t>
            </a:r>
            <a:endParaRPr lang="en-US" sz="4600" dirty="0" smtClean="0"/>
          </a:p>
          <a:p>
            <a:pPr marL="0" indent="0">
              <a:buNone/>
            </a:pPr>
            <a:r>
              <a:rPr lang="en-US" sz="4600" dirty="0" smtClean="0"/>
              <a:t>May </a:t>
            </a:r>
            <a:r>
              <a:rPr lang="en-US" sz="4600" dirty="0"/>
              <a:t>God bless you, mother. </a:t>
            </a:r>
            <a:endParaRPr lang="en-US" sz="4600" dirty="0" smtClean="0"/>
          </a:p>
          <a:p>
            <a:pPr marL="0" indent="0">
              <a:buNone/>
            </a:pPr>
            <a:r>
              <a:rPr lang="en-US" sz="4600" dirty="0" smtClean="0"/>
              <a:t>Mother’s </a:t>
            </a:r>
            <a:r>
              <a:rPr lang="en-US" sz="4600" dirty="0"/>
              <a:t>hands are like angle’s hands, </a:t>
            </a:r>
            <a:endParaRPr lang="en-US" sz="4600" dirty="0" smtClean="0"/>
          </a:p>
          <a:p>
            <a:pPr marL="0" indent="0">
              <a:buNone/>
            </a:pPr>
            <a:r>
              <a:rPr lang="en-US" sz="4600" dirty="0" smtClean="0"/>
              <a:t>youthful </a:t>
            </a:r>
            <a:r>
              <a:rPr lang="en-US" sz="4600" dirty="0"/>
              <a:t>and full of joy</a:t>
            </a:r>
            <a:r>
              <a:rPr lang="en-US" sz="4600" dirty="0" smtClean="0"/>
              <a:t>.</a:t>
            </a:r>
            <a:endParaRPr 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3058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3985" b="5058"/>
          <a:stretch/>
        </p:blipFill>
        <p:spPr>
          <a:xfrm>
            <a:off x="5421301" y="4221088"/>
            <a:ext cx="3722699" cy="2636912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36443" y="3003984"/>
            <a:ext cx="8965366" cy="2362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4000" smtClean="0">
                <a:solidFill>
                  <a:schemeClr val="bg1"/>
                </a:solidFill>
              </a:rPr>
              <a:t>Mother’s hands are like the spring gentle breeze, a warm breath of air touching my heart.  </a:t>
            </a:r>
          </a:p>
          <a:p>
            <a:pPr fontAlgn="auto">
              <a:spcAft>
                <a:spcPts val="0"/>
              </a:spcAft>
            </a:pPr>
            <a:r>
              <a:rPr lang="en-US" sz="4000" smtClean="0">
                <a:solidFill>
                  <a:schemeClr val="bg1"/>
                </a:solidFill>
              </a:rPr>
              <a:t>Quietly working behind the scene, she toiled and sweated, just for us. </a:t>
            </a:r>
            <a:r>
              <a:rPr lang="zh-TW" altLang="en-US" sz="400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sz="4000" dirty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997784" y="381000"/>
            <a:ext cx="7010400" cy="2851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zh-TW" altLang="en-US" sz="4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媽媽的手像春日和風 </a:t>
            </a:r>
            <a:br>
              <a:rPr lang="zh-TW" altLang="en-US" sz="4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充滿溫馨地吹拂過我心 </a:t>
            </a:r>
            <a:br>
              <a:rPr lang="zh-TW" altLang="en-US" sz="4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在黑暗的角落有多少汗水滴落 </a:t>
            </a:r>
            <a:br>
              <a:rPr lang="zh-TW" altLang="en-US" sz="4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000" dirty="0" smtClean="0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總為我們她不言語</a:t>
            </a:r>
            <a:endParaRPr lang="en-US" altLang="zh-TW" sz="4000" dirty="0" smtClean="0">
              <a:solidFill>
                <a:schemeClr val="bg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0233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30" b="16409"/>
          <a:stretch/>
        </p:blipFill>
        <p:spPr>
          <a:xfrm>
            <a:off x="3707904" y="3730523"/>
            <a:ext cx="5436096" cy="3157870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0" y="3048000"/>
            <a:ext cx="8965366" cy="2362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US" sz="4000" dirty="0" smtClean="0"/>
              <a:t>Mother’s hands are like the spring gentle breeze, a warm breath of air touching my heart.  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en-US" sz="4000" dirty="0" smtClean="0"/>
              <a:t>Quietly working behind the scene, she toiled and sweated, just for us. 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371600" y="109873"/>
            <a:ext cx="7010400" cy="2851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zh-TW" altLang="en-US" sz="4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媽媽的手像春日和風 </a:t>
            </a:r>
            <a:br>
              <a:rPr lang="zh-TW" altLang="en-US" sz="4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充滿溫馨地吹拂過我心 </a:t>
            </a:r>
            <a:br>
              <a:rPr lang="zh-TW" altLang="en-US" sz="4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在黑暗的角落有多少汗水滴落 </a:t>
            </a:r>
            <a:br>
              <a:rPr lang="zh-TW" altLang="en-US" sz="4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0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總為我們她不言語</a:t>
            </a:r>
            <a:endParaRPr lang="en-US" altLang="zh-TW" sz="40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5279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lum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121" r="3926"/>
          <a:stretch/>
        </p:blipFill>
        <p:spPr bwMode="auto">
          <a:xfrm>
            <a:off x="0" y="3040912"/>
            <a:ext cx="3147237" cy="381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媽媽 妳曾否為自己禱告 </a:t>
            </a:r>
            <a:b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媽媽 願神祝福妳 </a:t>
            </a:r>
            <a:b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媽媽的手 天使的手 </a:t>
            </a:r>
            <a:b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將是充滿青春快樂的手 </a:t>
            </a:r>
            <a:b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en-US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47237" y="3040912"/>
            <a:ext cx="5996763" cy="31312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3200" dirty="0"/>
              <a:t>Oh mother, did you pray for yourself.  </a:t>
            </a:r>
          </a:p>
          <a:p>
            <a:pPr marL="0" indent="0">
              <a:buNone/>
            </a:pPr>
            <a:r>
              <a:rPr lang="en-US" sz="3200" dirty="0"/>
              <a:t>May God bless you, mother. </a:t>
            </a:r>
          </a:p>
          <a:p>
            <a:pPr marL="0" indent="0">
              <a:buNone/>
            </a:pPr>
            <a:r>
              <a:rPr lang="en-US" sz="3200" dirty="0"/>
              <a:t>Mother’s hands are like </a:t>
            </a:r>
            <a:r>
              <a:rPr lang="en-US" sz="3200" dirty="0" smtClean="0"/>
              <a:t>angel’s </a:t>
            </a:r>
            <a:r>
              <a:rPr lang="en-US" sz="3200" dirty="0"/>
              <a:t>hands, </a:t>
            </a:r>
          </a:p>
          <a:p>
            <a:pPr marL="0" indent="0">
              <a:buNone/>
            </a:pPr>
            <a:r>
              <a:rPr lang="en-US" sz="3200" dirty="0"/>
              <a:t>youthful and full of joy.</a:t>
            </a:r>
          </a:p>
        </p:txBody>
      </p:sp>
    </p:spTree>
    <p:extLst>
      <p:ext uri="{BB962C8B-B14F-4D97-AF65-F5344CB8AC3E}">
        <p14:creationId xmlns:p14="http://schemas.microsoft.com/office/powerpoint/2010/main" val="23772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1666</TotalTime>
  <Words>214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2_Office Theme</vt:lpstr>
      <vt:lpstr>Office Theme</vt:lpstr>
      <vt:lpstr>1_Office Theme</vt:lpstr>
      <vt:lpstr>4_Office Theme</vt:lpstr>
      <vt:lpstr>5_Office Theme</vt:lpstr>
      <vt:lpstr>6_Office Theme</vt:lpstr>
      <vt:lpstr>7_Office Theme</vt:lpstr>
      <vt:lpstr> 媽媽的手 Mother’s Hands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Tai</dc:creator>
  <cp:lastModifiedBy>Jonathan</cp:lastModifiedBy>
  <cp:revision>243</cp:revision>
  <dcterms:created xsi:type="dcterms:W3CDTF">2011-05-03T23:20:13Z</dcterms:created>
  <dcterms:modified xsi:type="dcterms:W3CDTF">2014-05-19T03:24:28Z</dcterms:modified>
</cp:coreProperties>
</file>