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501863" r:id="rId1"/>
    <p:sldMasterId id="2147501877" r:id="rId2"/>
  </p:sldMasterIdLst>
  <p:notesMasterIdLst>
    <p:notesMasterId r:id="rId7"/>
  </p:notesMasterIdLst>
  <p:handoutMasterIdLst>
    <p:handoutMasterId r:id="rId8"/>
  </p:handoutMasterIdLst>
  <p:sldIdLst>
    <p:sldId id="4569" r:id="rId3"/>
    <p:sldId id="4552" r:id="rId4"/>
    <p:sldId id="4553" r:id="rId5"/>
    <p:sldId id="4554" r:id="rId6"/>
  </p:sldIdLst>
  <p:sldSz cx="9144000" cy="6858000" type="screen4x3"/>
  <p:notesSz cx="7077075" cy="9051925"/>
  <p:kinsoku lang="zh-CN" invalStChars="!),.:;?]}、。—ˇ¨〃々～‖…’”〕〉》」』〗】∶！＂＇），．：；？］｀｜｝·" invalEndChars="([{‘“〔〈《「『〖【（［｛．·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sz="6000" kern="1200">
        <a:solidFill>
          <a:srgbClr val="0000FF"/>
        </a:solidFill>
        <a:latin typeface="全真楷書" pitchFamily="49" charset="-120"/>
        <a:ea typeface="全真楷書" pitchFamily="49" charset="-120"/>
        <a:cs typeface="+mn-cs"/>
      </a:defRPr>
    </a:lvl1pPr>
    <a:lvl2pPr marL="457146" algn="l" rtl="0" fontAlgn="base">
      <a:spcBef>
        <a:spcPct val="0"/>
      </a:spcBef>
      <a:spcAft>
        <a:spcPct val="0"/>
      </a:spcAft>
      <a:defRPr kumimoji="1" sz="6000" kern="1200">
        <a:solidFill>
          <a:srgbClr val="0000FF"/>
        </a:solidFill>
        <a:latin typeface="全真楷書" pitchFamily="49" charset="-120"/>
        <a:ea typeface="全真楷書" pitchFamily="49" charset="-120"/>
        <a:cs typeface="+mn-cs"/>
      </a:defRPr>
    </a:lvl2pPr>
    <a:lvl3pPr marL="914293" algn="l" rtl="0" fontAlgn="base">
      <a:spcBef>
        <a:spcPct val="0"/>
      </a:spcBef>
      <a:spcAft>
        <a:spcPct val="0"/>
      </a:spcAft>
      <a:defRPr kumimoji="1" sz="6000" kern="1200">
        <a:solidFill>
          <a:srgbClr val="0000FF"/>
        </a:solidFill>
        <a:latin typeface="全真楷書" pitchFamily="49" charset="-120"/>
        <a:ea typeface="全真楷書" pitchFamily="49" charset="-120"/>
        <a:cs typeface="+mn-cs"/>
      </a:defRPr>
    </a:lvl3pPr>
    <a:lvl4pPr marL="1371440" algn="l" rtl="0" fontAlgn="base">
      <a:spcBef>
        <a:spcPct val="0"/>
      </a:spcBef>
      <a:spcAft>
        <a:spcPct val="0"/>
      </a:spcAft>
      <a:defRPr kumimoji="1" sz="6000" kern="1200">
        <a:solidFill>
          <a:srgbClr val="0000FF"/>
        </a:solidFill>
        <a:latin typeface="全真楷書" pitchFamily="49" charset="-120"/>
        <a:ea typeface="全真楷書" pitchFamily="49" charset="-120"/>
        <a:cs typeface="+mn-cs"/>
      </a:defRPr>
    </a:lvl4pPr>
    <a:lvl5pPr marL="1828586" algn="l" rtl="0" fontAlgn="base">
      <a:spcBef>
        <a:spcPct val="0"/>
      </a:spcBef>
      <a:spcAft>
        <a:spcPct val="0"/>
      </a:spcAft>
      <a:defRPr kumimoji="1" sz="6000" kern="1200">
        <a:solidFill>
          <a:srgbClr val="0000FF"/>
        </a:solidFill>
        <a:latin typeface="全真楷書" pitchFamily="49" charset="-120"/>
        <a:ea typeface="全真楷書" pitchFamily="49" charset="-120"/>
        <a:cs typeface="+mn-cs"/>
      </a:defRPr>
    </a:lvl5pPr>
    <a:lvl6pPr marL="2285733" algn="l" defTabSz="914293" rtl="0" eaLnBrk="1" latinLnBrk="0" hangingPunct="1">
      <a:defRPr kumimoji="1" sz="6000" kern="1200">
        <a:solidFill>
          <a:srgbClr val="0000FF"/>
        </a:solidFill>
        <a:latin typeface="全真楷書" pitchFamily="49" charset="-120"/>
        <a:ea typeface="全真楷書" pitchFamily="49" charset="-120"/>
        <a:cs typeface="+mn-cs"/>
      </a:defRPr>
    </a:lvl6pPr>
    <a:lvl7pPr marL="2742879" algn="l" defTabSz="914293" rtl="0" eaLnBrk="1" latinLnBrk="0" hangingPunct="1">
      <a:defRPr kumimoji="1" sz="6000" kern="1200">
        <a:solidFill>
          <a:srgbClr val="0000FF"/>
        </a:solidFill>
        <a:latin typeface="全真楷書" pitchFamily="49" charset="-120"/>
        <a:ea typeface="全真楷書" pitchFamily="49" charset="-120"/>
        <a:cs typeface="+mn-cs"/>
      </a:defRPr>
    </a:lvl7pPr>
    <a:lvl8pPr marL="3200026" algn="l" defTabSz="914293" rtl="0" eaLnBrk="1" latinLnBrk="0" hangingPunct="1">
      <a:defRPr kumimoji="1" sz="6000" kern="1200">
        <a:solidFill>
          <a:srgbClr val="0000FF"/>
        </a:solidFill>
        <a:latin typeface="全真楷書" pitchFamily="49" charset="-120"/>
        <a:ea typeface="全真楷書" pitchFamily="49" charset="-120"/>
        <a:cs typeface="+mn-cs"/>
      </a:defRPr>
    </a:lvl8pPr>
    <a:lvl9pPr marL="3657172" algn="l" defTabSz="914293" rtl="0" eaLnBrk="1" latinLnBrk="0" hangingPunct="1">
      <a:defRPr kumimoji="1" sz="6000" kern="1200">
        <a:solidFill>
          <a:srgbClr val="0000FF"/>
        </a:solidFill>
        <a:latin typeface="全真楷書" pitchFamily="49" charset="-120"/>
        <a:ea typeface="全真楷書" pitchFamily="49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FF66"/>
    <a:srgbClr val="000099"/>
    <a:srgbClr val="FF9900"/>
    <a:srgbClr val="FFFF00"/>
    <a:srgbClr val="000066"/>
    <a:srgbClr val="3333FF"/>
    <a:srgbClr val="0000FF"/>
    <a:srgbClr val="CCCC00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142" autoAdjust="0"/>
    <p:restoredTop sz="86290" autoAdjust="0"/>
  </p:normalViewPr>
  <p:slideViewPr>
    <p:cSldViewPr>
      <p:cViewPr>
        <p:scale>
          <a:sx n="50" d="100"/>
          <a:sy n="50" d="100"/>
        </p:scale>
        <p:origin x="-1710" y="-378"/>
      </p:cViewPr>
      <p:guideLst>
        <p:guide orient="horz" pos="2069"/>
        <p:guide pos="2880"/>
      </p:guideLst>
    </p:cSldViewPr>
  </p:slideViewPr>
  <p:outlineViewPr>
    <p:cViewPr>
      <p:scale>
        <a:sx n="25" d="100"/>
        <a:sy n="25" d="100"/>
      </p:scale>
      <p:origin x="0" y="111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-1968" y="-96"/>
      </p:cViewPr>
      <p:guideLst>
        <p:guide orient="horz" pos="2851"/>
        <p:guide pos="222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32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65463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30" tIns="45215" rIns="90430" bIns="45215" numCol="1" anchor="t" anchorCtr="0" compatLnSpc="1">
            <a:prstTxWarp prst="textNoShape">
              <a:avLst/>
            </a:prstTxWarp>
          </a:bodyPr>
          <a:lstStyle>
            <a:lvl1pPr defTabSz="903288">
              <a:defRPr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232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11613" y="0"/>
            <a:ext cx="3065462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30" tIns="45215" rIns="90430" bIns="45215" numCol="1" anchor="t" anchorCtr="0" compatLnSpc="1">
            <a:prstTxWarp prst="textNoShape">
              <a:avLst/>
            </a:prstTxWarp>
          </a:bodyPr>
          <a:lstStyle>
            <a:lvl1pPr algn="r" defTabSz="903288">
              <a:defRPr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233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599488"/>
            <a:ext cx="3065463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30" tIns="45215" rIns="90430" bIns="45215" numCol="1" anchor="b" anchorCtr="0" compatLnSpc="1">
            <a:prstTxWarp prst="textNoShape">
              <a:avLst/>
            </a:prstTxWarp>
          </a:bodyPr>
          <a:lstStyle>
            <a:lvl1pPr defTabSz="903288">
              <a:defRPr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233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11613" y="8599488"/>
            <a:ext cx="3065462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30" tIns="45215" rIns="90430" bIns="45215" numCol="1" anchor="b" anchorCtr="0" compatLnSpc="1">
            <a:prstTxWarp prst="textNoShape">
              <a:avLst/>
            </a:prstTxWarp>
          </a:bodyPr>
          <a:lstStyle>
            <a:lvl1pPr algn="r" defTabSz="903288">
              <a:defRPr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Arial" pitchFamily="34" charset="0"/>
              </a:defRPr>
            </a:lvl1pPr>
          </a:lstStyle>
          <a:p>
            <a:pPr>
              <a:defRPr/>
            </a:pPr>
            <a:fld id="{34A080B2-50C1-4096-AC15-B271E4C989F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1984211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65463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30" tIns="45215" rIns="90430" bIns="45215" numCol="1" anchor="t" anchorCtr="0" compatLnSpc="1">
            <a:prstTxWarp prst="textNoShape">
              <a:avLst/>
            </a:prstTxWarp>
          </a:bodyPr>
          <a:lstStyle>
            <a:lvl1pPr defTabSz="903288">
              <a:defRPr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11613" y="0"/>
            <a:ext cx="3065462" cy="45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30" tIns="45215" rIns="90430" bIns="45215" numCol="1" anchor="t" anchorCtr="0" compatLnSpc="1">
            <a:prstTxWarp prst="textNoShape">
              <a:avLst/>
            </a:prstTxWarp>
          </a:bodyPr>
          <a:lstStyle>
            <a:lvl1pPr algn="r" defTabSz="903288">
              <a:defRPr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710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76350" y="677863"/>
            <a:ext cx="4525963" cy="33956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4563" y="4298950"/>
            <a:ext cx="5187950" cy="407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30" tIns="45215" rIns="90430" bIns="452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 smtClean="0"/>
              <a:t>按一下以編輯母片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599488"/>
            <a:ext cx="3065463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30" tIns="45215" rIns="90430" bIns="45215" numCol="1" anchor="b" anchorCtr="0" compatLnSpc="1">
            <a:prstTxWarp prst="textNoShape">
              <a:avLst/>
            </a:prstTxWarp>
          </a:bodyPr>
          <a:lstStyle>
            <a:lvl1pPr defTabSz="903288">
              <a:defRPr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Arial" pitchFamily="34" charset="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11613" y="8599488"/>
            <a:ext cx="3065462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30" tIns="45215" rIns="90430" bIns="45215" numCol="1" anchor="b" anchorCtr="0" compatLnSpc="1">
            <a:prstTxWarp prst="textNoShape">
              <a:avLst/>
            </a:prstTxWarp>
          </a:bodyPr>
          <a:lstStyle>
            <a:lvl1pPr algn="r" defTabSz="903288">
              <a:defRPr sz="1200">
                <a:solidFill>
                  <a:schemeClr val="tx1"/>
                </a:solidFill>
                <a:latin typeface="Times New Roman" pitchFamily="18" charset="0"/>
                <a:ea typeface="新細明體" pitchFamily="18" charset="-120"/>
                <a:cs typeface="Arial" pitchFamily="34" charset="0"/>
              </a:defRPr>
            </a:lvl1pPr>
          </a:lstStyle>
          <a:p>
            <a:pPr>
              <a:defRPr/>
            </a:pPr>
            <a:fld id="{11743F91-4E02-475F-8708-50C1A7004BED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8958274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1pPr>
    <a:lvl2pPr marL="457146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2pPr>
    <a:lvl3pPr marL="914293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3pPr>
    <a:lvl4pPr marL="137144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4pPr>
    <a:lvl5pPr marL="1828586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新細明體" pitchFamily="18" charset="-120"/>
        <a:cs typeface="+mn-cs"/>
      </a:defRPr>
    </a:lvl5pPr>
    <a:lvl6pPr marL="2285733" algn="l" defTabSz="91429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79" algn="l" defTabSz="91429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26" algn="l" defTabSz="91429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172" algn="l" defTabSz="91429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1F68CCD-75F1-4B78-835B-73852570D41E}" type="slidenum">
              <a:rPr lang="en-US" altLang="zh-TW">
                <a:solidFill>
                  <a:prstClr val="black"/>
                </a:solidFill>
              </a:rPr>
              <a:pPr/>
              <a:t>1</a:t>
            </a:fld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1760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76350" y="677863"/>
            <a:ext cx="4525963" cy="3395662"/>
          </a:xfrm>
          <a:ln/>
        </p:spPr>
      </p:sp>
      <p:sp>
        <p:nvSpPr>
          <p:cNvPr id="1760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sz="1400">
              <a:ea typeface="全真楷書" pitchFamily="49" charset="-120"/>
            </a:endParaRPr>
          </a:p>
          <a:p>
            <a:endParaRPr lang="en-US" altLang="zh-TW" sz="1400">
              <a:ea typeface="全真楷書" pitchFamily="49" charset="-12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1526D-71C5-4A02-9E8A-F6CF6D96511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7E53D-DE23-486B-B917-7E6A7566F6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3145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1526D-71C5-4A02-9E8A-F6CF6D96511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7E53D-DE23-486B-B917-7E6A7566F6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66949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1526D-71C5-4A02-9E8A-F6CF6D96511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7E53D-DE23-486B-B917-7E6A7566F6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05217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46" indent="0" algn="ctr">
              <a:buNone/>
              <a:defRPr/>
            </a:lvl2pPr>
            <a:lvl3pPr marL="914293" indent="0" algn="ctr">
              <a:buNone/>
              <a:defRPr/>
            </a:lvl3pPr>
            <a:lvl4pPr marL="1371440" indent="0" algn="ctr">
              <a:buNone/>
              <a:defRPr/>
            </a:lvl4pPr>
            <a:lvl5pPr marL="1828586" indent="0" algn="ctr">
              <a:buNone/>
              <a:defRPr/>
            </a:lvl5pPr>
            <a:lvl6pPr marL="2285733" indent="0" algn="ctr">
              <a:buNone/>
              <a:defRPr/>
            </a:lvl6pPr>
            <a:lvl7pPr marL="2742879" indent="0" algn="ctr">
              <a:buNone/>
              <a:defRPr/>
            </a:lvl7pPr>
            <a:lvl8pPr marL="3200026" indent="0" algn="ctr">
              <a:buNone/>
              <a:defRPr/>
            </a:lvl8pPr>
            <a:lvl9pPr marL="3657172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647589-AE07-4DD8-83BE-5B40D33EA021}" type="slidenum">
              <a:rPr lang="en-US" altLang="zh-TW">
                <a:solidFill>
                  <a:srgbClr val="FFFFFF"/>
                </a:solidFill>
              </a:rPr>
              <a:pPr/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73114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83C5C7-B883-4CC8-B6F1-A6E683430869}" type="slidenum">
              <a:rPr lang="en-US" altLang="zh-TW">
                <a:solidFill>
                  <a:srgbClr val="FFFFFF"/>
                </a:solidFill>
              </a:rPr>
              <a:pPr/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15661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46" indent="0">
              <a:buNone/>
              <a:defRPr sz="1800"/>
            </a:lvl2pPr>
            <a:lvl3pPr marL="914293" indent="0">
              <a:buNone/>
              <a:defRPr sz="1600"/>
            </a:lvl3pPr>
            <a:lvl4pPr marL="1371440" indent="0">
              <a:buNone/>
              <a:defRPr sz="1400"/>
            </a:lvl4pPr>
            <a:lvl5pPr marL="1828586" indent="0">
              <a:buNone/>
              <a:defRPr sz="1400"/>
            </a:lvl5pPr>
            <a:lvl6pPr marL="2285733" indent="0">
              <a:buNone/>
              <a:defRPr sz="1400"/>
            </a:lvl6pPr>
            <a:lvl7pPr marL="2742879" indent="0">
              <a:buNone/>
              <a:defRPr sz="1400"/>
            </a:lvl7pPr>
            <a:lvl8pPr marL="3200026" indent="0">
              <a:buNone/>
              <a:defRPr sz="1400"/>
            </a:lvl8pPr>
            <a:lvl9pPr marL="3657172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49C468-9E56-4EBE-9430-DA70CAD6849C}" type="slidenum">
              <a:rPr lang="en-US" altLang="zh-TW">
                <a:solidFill>
                  <a:srgbClr val="FFFFFF"/>
                </a:solidFill>
              </a:rPr>
              <a:pPr/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28848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AE8259-F945-4478-BD53-E685BC244DE3}" type="slidenum">
              <a:rPr lang="en-US" altLang="zh-TW">
                <a:solidFill>
                  <a:srgbClr val="FFFFFF"/>
                </a:solidFill>
              </a:rPr>
              <a:pPr/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75617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6" indent="0">
              <a:buNone/>
              <a:defRPr sz="2000" b="1"/>
            </a:lvl2pPr>
            <a:lvl3pPr marL="914293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3" indent="0">
              <a:buNone/>
              <a:defRPr sz="1600" b="1"/>
            </a:lvl6pPr>
            <a:lvl7pPr marL="2742879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6" indent="0">
              <a:buNone/>
              <a:defRPr sz="2000" b="1"/>
            </a:lvl2pPr>
            <a:lvl3pPr marL="914293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3" indent="0">
              <a:buNone/>
              <a:defRPr sz="1600" b="1"/>
            </a:lvl6pPr>
            <a:lvl7pPr marL="2742879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332F8C-B2E8-4A12-B78C-24129157B8E6}" type="slidenum">
              <a:rPr lang="en-US" altLang="zh-TW">
                <a:solidFill>
                  <a:srgbClr val="FFFFFF"/>
                </a:solidFill>
              </a:rPr>
              <a:pPr/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4828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98D07C-B994-488B-93A2-688C28DF4E3D}" type="slidenum">
              <a:rPr lang="en-US" altLang="zh-TW">
                <a:solidFill>
                  <a:srgbClr val="FFFFFF"/>
                </a:solidFill>
              </a:rPr>
              <a:pPr/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30406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CA11C3-8A48-4FE1-B349-6EBE308A62B0}" type="slidenum">
              <a:rPr lang="en-US" altLang="zh-TW">
                <a:solidFill>
                  <a:srgbClr val="FFFFFF"/>
                </a:solidFill>
              </a:rPr>
              <a:pPr/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16710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46" indent="0">
              <a:buNone/>
              <a:defRPr sz="1200"/>
            </a:lvl2pPr>
            <a:lvl3pPr marL="914293" indent="0">
              <a:buNone/>
              <a:defRPr sz="1000"/>
            </a:lvl3pPr>
            <a:lvl4pPr marL="1371440" indent="0">
              <a:buNone/>
              <a:defRPr sz="900"/>
            </a:lvl4pPr>
            <a:lvl5pPr marL="1828586" indent="0">
              <a:buNone/>
              <a:defRPr sz="900"/>
            </a:lvl5pPr>
            <a:lvl6pPr marL="2285733" indent="0">
              <a:buNone/>
              <a:defRPr sz="900"/>
            </a:lvl6pPr>
            <a:lvl7pPr marL="2742879" indent="0">
              <a:buNone/>
              <a:defRPr sz="900"/>
            </a:lvl7pPr>
            <a:lvl8pPr marL="3200026" indent="0">
              <a:buNone/>
              <a:defRPr sz="900"/>
            </a:lvl8pPr>
            <a:lvl9pPr marL="3657172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17A7F4-41BE-4358-8C9E-32F3A26F7626}" type="slidenum">
              <a:rPr lang="en-US" altLang="zh-TW">
                <a:solidFill>
                  <a:srgbClr val="FFFFFF"/>
                </a:solidFill>
              </a:rPr>
              <a:pPr/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20912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1526D-71C5-4A02-9E8A-F6CF6D96511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7E53D-DE23-486B-B917-7E6A7566F6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51658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46" indent="0">
              <a:buNone/>
              <a:defRPr sz="2800"/>
            </a:lvl2pPr>
            <a:lvl3pPr marL="914293" indent="0">
              <a:buNone/>
              <a:defRPr sz="2400"/>
            </a:lvl3pPr>
            <a:lvl4pPr marL="1371440" indent="0">
              <a:buNone/>
              <a:defRPr sz="2000"/>
            </a:lvl4pPr>
            <a:lvl5pPr marL="1828586" indent="0">
              <a:buNone/>
              <a:defRPr sz="2000"/>
            </a:lvl5pPr>
            <a:lvl6pPr marL="2285733" indent="0">
              <a:buNone/>
              <a:defRPr sz="2000"/>
            </a:lvl6pPr>
            <a:lvl7pPr marL="2742879" indent="0">
              <a:buNone/>
              <a:defRPr sz="2000"/>
            </a:lvl7pPr>
            <a:lvl8pPr marL="3200026" indent="0">
              <a:buNone/>
              <a:defRPr sz="2000"/>
            </a:lvl8pPr>
            <a:lvl9pPr marL="3657172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46" indent="0">
              <a:buNone/>
              <a:defRPr sz="1200"/>
            </a:lvl2pPr>
            <a:lvl3pPr marL="914293" indent="0">
              <a:buNone/>
              <a:defRPr sz="1000"/>
            </a:lvl3pPr>
            <a:lvl4pPr marL="1371440" indent="0">
              <a:buNone/>
              <a:defRPr sz="900"/>
            </a:lvl4pPr>
            <a:lvl5pPr marL="1828586" indent="0">
              <a:buNone/>
              <a:defRPr sz="900"/>
            </a:lvl5pPr>
            <a:lvl6pPr marL="2285733" indent="0">
              <a:buNone/>
              <a:defRPr sz="900"/>
            </a:lvl6pPr>
            <a:lvl7pPr marL="2742879" indent="0">
              <a:buNone/>
              <a:defRPr sz="900"/>
            </a:lvl7pPr>
            <a:lvl8pPr marL="3200026" indent="0">
              <a:buNone/>
              <a:defRPr sz="900"/>
            </a:lvl8pPr>
            <a:lvl9pPr marL="3657172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ADEADF-079C-414E-826F-5D3C78CF88E7}" type="slidenum">
              <a:rPr lang="en-US" altLang="zh-TW">
                <a:solidFill>
                  <a:srgbClr val="FFFFFF"/>
                </a:solidFill>
              </a:rPr>
              <a:pPr/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83347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4C78CD-F7F6-4E31-A573-01524095781C}" type="slidenum">
              <a:rPr lang="en-US" altLang="zh-TW">
                <a:solidFill>
                  <a:srgbClr val="FFFFFF"/>
                </a:solidFill>
              </a:rPr>
              <a:pPr/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78206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54E3E6-30E0-490E-97B8-D94C85AE472A}" type="slidenum">
              <a:rPr lang="en-US" altLang="zh-TW">
                <a:solidFill>
                  <a:srgbClr val="FFFFFF"/>
                </a:solidFill>
              </a:rPr>
              <a:pPr/>
              <a:t>‹#›</a:t>
            </a:fld>
            <a:endParaRPr lang="en-US" altLang="zh-TW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21600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4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9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3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87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17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1526D-71C5-4A02-9E8A-F6CF6D96511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7E53D-DE23-486B-B917-7E6A7566F6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08447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1526D-71C5-4A02-9E8A-F6CF6D96511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7E53D-DE23-486B-B917-7E6A7566F6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92923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6" indent="0">
              <a:buNone/>
              <a:defRPr sz="2000" b="1"/>
            </a:lvl2pPr>
            <a:lvl3pPr marL="914293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3" indent="0">
              <a:buNone/>
              <a:defRPr sz="1600" b="1"/>
            </a:lvl6pPr>
            <a:lvl7pPr marL="2742879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6" indent="0">
              <a:buNone/>
              <a:defRPr sz="2000" b="1"/>
            </a:lvl2pPr>
            <a:lvl3pPr marL="914293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3" indent="0">
              <a:buNone/>
              <a:defRPr sz="1600" b="1"/>
            </a:lvl6pPr>
            <a:lvl7pPr marL="2742879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1526D-71C5-4A02-9E8A-F6CF6D96511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7E53D-DE23-486B-B917-7E6A7566F6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40599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1526D-71C5-4A02-9E8A-F6CF6D96511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7E53D-DE23-486B-B917-7E6A7566F6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90648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1526D-71C5-4A02-9E8A-F6CF6D96511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7E53D-DE23-486B-B917-7E6A7566F6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67277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46" indent="0">
              <a:buNone/>
              <a:defRPr sz="1200"/>
            </a:lvl2pPr>
            <a:lvl3pPr marL="914293" indent="0">
              <a:buNone/>
              <a:defRPr sz="1000"/>
            </a:lvl3pPr>
            <a:lvl4pPr marL="1371440" indent="0">
              <a:buNone/>
              <a:defRPr sz="900"/>
            </a:lvl4pPr>
            <a:lvl5pPr marL="1828586" indent="0">
              <a:buNone/>
              <a:defRPr sz="900"/>
            </a:lvl5pPr>
            <a:lvl6pPr marL="2285733" indent="0">
              <a:buNone/>
              <a:defRPr sz="900"/>
            </a:lvl6pPr>
            <a:lvl7pPr marL="2742879" indent="0">
              <a:buNone/>
              <a:defRPr sz="900"/>
            </a:lvl7pPr>
            <a:lvl8pPr marL="3200026" indent="0">
              <a:buNone/>
              <a:defRPr sz="900"/>
            </a:lvl8pPr>
            <a:lvl9pPr marL="3657172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1526D-71C5-4A02-9E8A-F6CF6D96511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7E53D-DE23-486B-B917-7E6A7566F6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30929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46" indent="0">
              <a:buNone/>
              <a:defRPr sz="2800"/>
            </a:lvl2pPr>
            <a:lvl3pPr marL="914293" indent="0">
              <a:buNone/>
              <a:defRPr sz="2400"/>
            </a:lvl3pPr>
            <a:lvl4pPr marL="1371440" indent="0">
              <a:buNone/>
              <a:defRPr sz="2000"/>
            </a:lvl4pPr>
            <a:lvl5pPr marL="1828586" indent="0">
              <a:buNone/>
              <a:defRPr sz="2000"/>
            </a:lvl5pPr>
            <a:lvl6pPr marL="2285733" indent="0">
              <a:buNone/>
              <a:defRPr sz="2000"/>
            </a:lvl6pPr>
            <a:lvl7pPr marL="2742879" indent="0">
              <a:buNone/>
              <a:defRPr sz="2000"/>
            </a:lvl7pPr>
            <a:lvl8pPr marL="3200026" indent="0">
              <a:buNone/>
              <a:defRPr sz="2000"/>
            </a:lvl8pPr>
            <a:lvl9pPr marL="3657172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46" indent="0">
              <a:buNone/>
              <a:defRPr sz="1200"/>
            </a:lvl2pPr>
            <a:lvl3pPr marL="914293" indent="0">
              <a:buNone/>
              <a:defRPr sz="1000"/>
            </a:lvl3pPr>
            <a:lvl4pPr marL="1371440" indent="0">
              <a:buNone/>
              <a:defRPr sz="900"/>
            </a:lvl4pPr>
            <a:lvl5pPr marL="1828586" indent="0">
              <a:buNone/>
              <a:defRPr sz="900"/>
            </a:lvl5pPr>
            <a:lvl6pPr marL="2285733" indent="0">
              <a:buNone/>
              <a:defRPr sz="900"/>
            </a:lvl6pPr>
            <a:lvl7pPr marL="2742879" indent="0">
              <a:buNone/>
              <a:defRPr sz="900"/>
            </a:lvl7pPr>
            <a:lvl8pPr marL="3200026" indent="0">
              <a:buNone/>
              <a:defRPr sz="900"/>
            </a:lvl8pPr>
            <a:lvl9pPr marL="3657172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D1526D-71C5-4A02-9E8A-F6CF6D96511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5/4/2014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47E53D-DE23-486B-B917-7E6A7566F6D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3402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29" tIns="45714" rIns="91429" bIns="45714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29" tIns="45714" rIns="91429" bIns="4571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29" tIns="45714" rIns="91429" bIns="4571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3D1526D-71C5-4A02-9E8A-F6CF6D965113}" type="datetimeFigureOut">
              <a:rPr kumimoji="0"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5/4/2014</a:t>
            </a:fld>
            <a:endParaRPr kumimoji="0"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29" tIns="45714" rIns="91429" bIns="4571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kumimoji="0"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29" tIns="45714" rIns="91429" bIns="45714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D347E53D-DE23-486B-B917-7E6A7566F6DF}" type="slidenum">
              <a:rPr kumimoji="0"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kumimoji="0"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89825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01864" r:id="rId1"/>
    <p:sldLayoutId id="2147501865" r:id="rId2"/>
    <p:sldLayoutId id="2147501866" r:id="rId3"/>
    <p:sldLayoutId id="2147501867" r:id="rId4"/>
    <p:sldLayoutId id="2147501868" r:id="rId5"/>
    <p:sldLayoutId id="2147501869" r:id="rId6"/>
    <p:sldLayoutId id="2147501870" r:id="rId7"/>
    <p:sldLayoutId id="2147501871" r:id="rId8"/>
    <p:sldLayoutId id="2147501872" r:id="rId9"/>
    <p:sldLayoutId id="2147501873" r:id="rId10"/>
    <p:sldLayoutId id="2147501874" r:id="rId11"/>
  </p:sldLayoutIdLst>
  <p:txStyles>
    <p:titleStyle>
      <a:lvl1pPr algn="ctr" defTabSz="914293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60" indent="-342860" algn="l" defTabSz="914293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63" indent="-285717" algn="l" defTabSz="914293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67" indent="-228573" algn="l" defTabSz="914293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13" indent="-228573" algn="l" defTabSz="914293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59" indent="-228573" algn="l" defTabSz="914293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06" indent="-228573" algn="l" defTabSz="91429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53" indent="-228573" algn="l" defTabSz="91429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99" indent="-228573" algn="l" defTabSz="91429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46" indent="-228573" algn="l" defTabSz="914293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6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3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0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86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33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79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26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72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19" tIns="45710" rIns="91419" bIns="4571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19" tIns="45710" rIns="91419" bIns="457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19" tIns="45710" rIns="91419" bIns="45710" numCol="1" anchor="t" anchorCtr="0" compatLnSpc="1">
            <a:prstTxWarp prst="textNoShape">
              <a:avLst/>
            </a:prstTxWarp>
          </a:bodyPr>
          <a:lstStyle>
            <a:lvl1pPr algn="l">
              <a:defRPr sz="1400" b="0"/>
            </a:lvl1pPr>
          </a:lstStyle>
          <a:p>
            <a:endParaRPr lang="en-US" altLang="zh-TW">
              <a:solidFill>
                <a:srgbClr val="FFFFFF"/>
              </a:solidFill>
              <a:latin typeface="Times New Roman"/>
              <a:ea typeface="新細明體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19" tIns="45710" rIns="91419" bIns="4571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 algn="ctr"/>
            <a:endParaRPr lang="en-US" altLang="zh-TW">
              <a:solidFill>
                <a:srgbClr val="FFFFFF"/>
              </a:solidFill>
              <a:latin typeface="Times New Roman"/>
              <a:ea typeface="新細明體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19" tIns="45710" rIns="91419" bIns="4571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fld id="{A4547942-1DDA-46E5-B9AE-61E26D4F3ACD}" type="slidenum">
              <a:rPr lang="en-US" altLang="zh-TW">
                <a:solidFill>
                  <a:srgbClr val="FFFFFF"/>
                </a:solidFill>
                <a:latin typeface="Times New Roman"/>
                <a:ea typeface="新細明體"/>
              </a:rPr>
              <a:pPr/>
              <a:t>‹#›</a:t>
            </a:fld>
            <a:endParaRPr lang="en-US" altLang="zh-TW">
              <a:solidFill>
                <a:srgbClr val="FFFFFF"/>
              </a:solidFill>
              <a:latin typeface="Times New Roman"/>
              <a:ea typeface="新細明體"/>
            </a:endParaRPr>
          </a:p>
        </p:txBody>
      </p:sp>
    </p:spTree>
    <p:extLst>
      <p:ext uri="{BB962C8B-B14F-4D97-AF65-F5344CB8AC3E}">
        <p14:creationId xmlns:p14="http://schemas.microsoft.com/office/powerpoint/2010/main" val="2251307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01878" r:id="rId1"/>
    <p:sldLayoutId id="2147501879" r:id="rId2"/>
    <p:sldLayoutId id="2147501880" r:id="rId3"/>
    <p:sldLayoutId id="2147501881" r:id="rId4"/>
    <p:sldLayoutId id="2147501882" r:id="rId5"/>
    <p:sldLayoutId id="2147501883" r:id="rId6"/>
    <p:sldLayoutId id="2147501884" r:id="rId7"/>
    <p:sldLayoutId id="2147501885" r:id="rId8"/>
    <p:sldLayoutId id="2147501886" r:id="rId9"/>
    <p:sldLayoutId id="2147501887" r:id="rId10"/>
    <p:sldLayoutId id="2147501888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2pPr>
      <a:lvl3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3pPr>
      <a:lvl4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4pPr>
      <a:lvl5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5pPr>
      <a:lvl6pPr marL="457146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6pPr>
      <a:lvl7pPr marL="914293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7pPr>
      <a:lvl8pPr marL="137144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8pPr>
      <a:lvl9pPr marL="1828586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新細明體" pitchFamily="18" charset="-120"/>
        </a:defRPr>
      </a:lvl9pPr>
    </p:titleStyle>
    <p:bodyStyle>
      <a:lvl1pPr marL="342860" indent="-342860" algn="l" rtl="0" fontAlgn="base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863" indent="-285717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2867" indent="-228573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013" indent="-228573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159" indent="-228573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306" indent="-228573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453" indent="-228573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8599" indent="-228573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5746" indent="-228573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6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3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0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86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33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79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26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72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9234" name="Picture 2" descr="lwjap003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-152400"/>
            <a:ext cx="9677399" cy="70104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sp>
        <p:nvSpPr>
          <p:cNvPr id="175923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590800" y="304800"/>
            <a:ext cx="4343400" cy="2057400"/>
          </a:xfrm>
          <a:noFill/>
          <a:ln>
            <a:solidFill>
              <a:srgbClr val="0000CC"/>
            </a:solidFill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zh-TW" altLang="en-US" sz="6600" dirty="0">
                <a:solidFill>
                  <a:srgbClr val="000099"/>
                </a:solidFill>
                <a:latin typeface="DFKai-SB" pitchFamily="65" charset="-120"/>
                <a:ea typeface="DFKai-SB" pitchFamily="65" charset="-120"/>
              </a:rPr>
              <a:t>來就近我</a:t>
            </a:r>
            <a:r>
              <a:rPr lang="en-US" altLang="zh-TW" sz="5400" dirty="0">
                <a:solidFill>
                  <a:srgbClr val="000099"/>
                </a:solidFill>
                <a:latin typeface="DFKai-SB" pitchFamily="65" charset="-120"/>
                <a:ea typeface="DFKai-SB" pitchFamily="65" charset="-120"/>
              </a:rPr>
              <a:t/>
            </a:r>
            <a:br>
              <a:rPr lang="en-US" altLang="zh-TW" sz="5400" dirty="0">
                <a:solidFill>
                  <a:srgbClr val="000099"/>
                </a:solidFill>
                <a:latin typeface="DFKai-SB" pitchFamily="65" charset="-120"/>
                <a:ea typeface="DFKai-SB" pitchFamily="65" charset="-120"/>
              </a:rPr>
            </a:br>
            <a:r>
              <a:rPr lang="en-US" altLang="zh-TW" sz="2800" dirty="0">
                <a:solidFill>
                  <a:srgbClr val="000099"/>
                </a:solidFill>
                <a:latin typeface="DFKai-SB" pitchFamily="65" charset="-120"/>
                <a:ea typeface="DFKai-SB" pitchFamily="65" charset="-120"/>
              </a:rPr>
              <a:t/>
            </a:r>
            <a:br>
              <a:rPr lang="en-US" altLang="zh-TW" sz="2800" dirty="0">
                <a:solidFill>
                  <a:srgbClr val="000099"/>
                </a:solidFill>
                <a:latin typeface="DFKai-SB" pitchFamily="65" charset="-120"/>
                <a:ea typeface="DFKai-SB" pitchFamily="65" charset="-120"/>
              </a:rPr>
            </a:br>
            <a:r>
              <a:rPr lang="zh-TW" altLang="en-US" dirty="0" smtClean="0">
                <a:solidFill>
                  <a:srgbClr val="000099"/>
                </a:solidFill>
                <a:latin typeface="DFKai-SB" pitchFamily="65" charset="-120"/>
                <a:ea typeface="DFKai-SB" pitchFamily="65" charset="-120"/>
              </a:rPr>
              <a:t>聖</a:t>
            </a:r>
            <a:r>
              <a:rPr lang="zh-TW" altLang="en-US" dirty="0">
                <a:solidFill>
                  <a:srgbClr val="000099"/>
                </a:solidFill>
                <a:latin typeface="DFKai-SB" pitchFamily="65" charset="-120"/>
                <a:ea typeface="DFKai-SB" pitchFamily="65" charset="-120"/>
              </a:rPr>
              <a:t>歌</a:t>
            </a:r>
            <a:r>
              <a:rPr lang="zh-TW" altLang="en-US" dirty="0" smtClean="0">
                <a:solidFill>
                  <a:srgbClr val="000099"/>
                </a:solidFill>
                <a:latin typeface="DFKai-SB" pitchFamily="65" charset="-120"/>
                <a:ea typeface="DFKai-SB" pitchFamily="65" charset="-120"/>
              </a:rPr>
              <a:t>隊 獻</a:t>
            </a:r>
            <a:r>
              <a:rPr lang="zh-TW" altLang="en-US" dirty="0">
                <a:solidFill>
                  <a:srgbClr val="000099"/>
                </a:solidFill>
                <a:latin typeface="DFKai-SB" pitchFamily="65" charset="-120"/>
                <a:ea typeface="DFKai-SB" pitchFamily="65" charset="-120"/>
              </a:rPr>
              <a:t>詩</a:t>
            </a:r>
          </a:p>
        </p:txBody>
      </p:sp>
    </p:spTree>
    <p:extLst>
      <p:ext uri="{BB962C8B-B14F-4D97-AF65-F5344CB8AC3E}">
        <p14:creationId xmlns:p14="http://schemas.microsoft.com/office/powerpoint/2010/main" val="412604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424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259" t="5563"/>
          <a:stretch/>
        </p:blipFill>
        <p:spPr>
          <a:xfrm>
            <a:off x="6248401" y="3124200"/>
            <a:ext cx="2895599" cy="3733800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304800"/>
            <a:ext cx="5867400" cy="6400800"/>
          </a:xfrm>
          <a:solidFill>
            <a:schemeClr val="bg1"/>
          </a:solidFill>
          <a:effectLst>
            <a:softEdge rad="127000"/>
          </a:effectLst>
        </p:spPr>
        <p:txBody>
          <a:bodyPr>
            <a:normAutofit fontScale="92500" lnSpcReduction="10000"/>
          </a:bodyPr>
          <a:lstStyle/>
          <a:p>
            <a:pPr>
              <a:spcBef>
                <a:spcPts val="1800"/>
              </a:spcBef>
            </a:pPr>
            <a:r>
              <a:rPr lang="zh-TW" altLang="en-US" sz="4400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凡若勞苦背重擔的人，</a:t>
            </a:r>
            <a:endParaRPr lang="en-US" altLang="zh-TW" sz="4400" dirty="0">
              <a:solidFill>
                <a:schemeClr val="tx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r>
              <a:rPr lang="zh-TW" altLang="en-US" sz="4400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來就近我，來就近我。 </a:t>
            </a:r>
            <a:endParaRPr lang="en-US" altLang="zh-TW" sz="4400" dirty="0">
              <a:solidFill>
                <a:schemeClr val="tx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r>
              <a:rPr lang="zh-TW" altLang="en-US" sz="4400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凡若勞苦背重擔的人，</a:t>
            </a:r>
            <a:endParaRPr lang="en-US" altLang="zh-TW" sz="4400" dirty="0">
              <a:solidFill>
                <a:schemeClr val="tx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r>
              <a:rPr lang="zh-TW" altLang="en-US" sz="4400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來就近我，來就近我。 </a:t>
            </a:r>
            <a:endParaRPr lang="en-US" altLang="zh-TW" sz="4400" dirty="0">
              <a:solidFill>
                <a:schemeClr val="tx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r>
              <a:rPr lang="zh-TW" altLang="en-US" sz="4400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我心內溫柔謙順，</a:t>
            </a:r>
            <a:endParaRPr lang="en-US" altLang="zh-TW" sz="4400" dirty="0">
              <a:solidFill>
                <a:schemeClr val="tx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r>
              <a:rPr lang="zh-TW" altLang="en-US" sz="4400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恁當背我的擔，</a:t>
            </a:r>
            <a:endParaRPr lang="en-US" altLang="zh-TW" sz="4400" dirty="0">
              <a:solidFill>
                <a:schemeClr val="tx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r>
              <a:rPr lang="zh-TW" altLang="en-US" sz="4400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來跟我學。</a:t>
            </a:r>
            <a:endParaRPr lang="en-US" altLang="zh-TW" sz="4400" dirty="0">
              <a:solidFill>
                <a:schemeClr val="tx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r>
              <a:rPr lang="zh-TW" altLang="en-US" sz="4400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按呢恁就要得著安息，</a:t>
            </a:r>
            <a:endParaRPr lang="en-US" altLang="zh-TW" sz="4400" dirty="0">
              <a:solidFill>
                <a:schemeClr val="tx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r>
              <a:rPr lang="zh-TW" altLang="en-US" sz="4400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因為我的擔是快，是輕。</a:t>
            </a:r>
            <a:endParaRPr lang="en-US" sz="4400" dirty="0">
              <a:solidFill>
                <a:schemeClr val="tx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13756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09"/>
          <a:stretch/>
        </p:blipFill>
        <p:spPr>
          <a:xfrm>
            <a:off x="-6926" y="0"/>
            <a:ext cx="9150927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81000" y="370481"/>
            <a:ext cx="6248400" cy="6186309"/>
          </a:xfrm>
          <a:prstGeom prst="rect">
            <a:avLst/>
          </a:prstGeom>
          <a:solidFill>
            <a:srgbClr val="FFFFFF">
              <a:alpha val="85882"/>
            </a:srgbClr>
          </a:solidFill>
          <a:effectLst>
            <a:glow rad="101600">
              <a:schemeClr val="accent1">
                <a:satMod val="175000"/>
                <a:alpha val="40000"/>
              </a:schemeClr>
            </a:glow>
            <a:softEdge rad="31750"/>
          </a:effectLst>
        </p:spPr>
        <p:txBody>
          <a:bodyPr wrap="square" lIns="91429" tIns="45714" rIns="91429" bIns="45714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sz="4400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凡若勞苦背重擔的人，</a:t>
            </a:r>
            <a:endParaRPr kumimoji="0" lang="en-US" altLang="zh-TW" sz="4400" dirty="0">
              <a:solidFill>
                <a:prstClr val="black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sz="4400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來就近我，來就近我。 </a:t>
            </a:r>
            <a:endParaRPr kumimoji="0" lang="en-US" altLang="zh-TW" sz="4400" dirty="0">
              <a:solidFill>
                <a:prstClr val="black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sz="4400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凡若勞苦背重擔的人，</a:t>
            </a:r>
            <a:endParaRPr kumimoji="0" lang="en-US" altLang="zh-TW" sz="4400" dirty="0">
              <a:solidFill>
                <a:prstClr val="black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sz="4400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來就近我，來就近我。 </a:t>
            </a:r>
            <a:endParaRPr kumimoji="0" lang="en-US" altLang="zh-TW" sz="4400" dirty="0">
              <a:solidFill>
                <a:prstClr val="black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sz="4400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我心內溫柔謙順，</a:t>
            </a:r>
            <a:endParaRPr kumimoji="0" lang="en-US" altLang="zh-TW" sz="4400" dirty="0">
              <a:solidFill>
                <a:prstClr val="black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sz="4400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恁當背我的擔，</a:t>
            </a:r>
            <a:endParaRPr kumimoji="0" lang="en-US" altLang="zh-TW" sz="4400" dirty="0">
              <a:solidFill>
                <a:prstClr val="black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sz="4400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來跟我學。 按呢恁就要得著安息，因為我的擔是快，是輕。</a:t>
            </a:r>
            <a:endParaRPr kumimoji="0" lang="en-US" sz="4400" dirty="0">
              <a:solidFill>
                <a:prstClr val="black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83858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6393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295400" y="228600"/>
            <a:ext cx="7315200" cy="3785652"/>
          </a:xfrm>
          <a:prstGeom prst="rect">
            <a:avLst/>
          </a:prstGeom>
          <a:solidFill>
            <a:schemeClr val="bg1"/>
          </a:solidFill>
          <a:effectLst>
            <a:glow rad="63500">
              <a:schemeClr val="accent1">
                <a:satMod val="175000"/>
                <a:alpha val="40000"/>
              </a:schemeClr>
            </a:glow>
            <a:softEdge rad="63500"/>
          </a:effectLst>
        </p:spPr>
        <p:txBody>
          <a:bodyPr wrap="square" lIns="91429" tIns="45714" rIns="91429" bIns="45714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sz="4800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我心內溫柔謙順，</a:t>
            </a:r>
            <a:endParaRPr kumimoji="0" lang="en-US" altLang="zh-TW" sz="4800" dirty="0">
              <a:solidFill>
                <a:prstClr val="black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sz="4800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恁當背我的擔，來跟我學</a:t>
            </a:r>
            <a:r>
              <a:rPr kumimoji="0" lang="en-US" altLang="zh-TW" sz="4800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.</a:t>
            </a:r>
            <a:r>
              <a:rPr kumimoji="0" lang="zh-TW" altLang="en-US" sz="4800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 按呢恁就要得著安息，</a:t>
            </a:r>
            <a:endParaRPr kumimoji="0" lang="en-US" altLang="zh-TW" sz="4800" dirty="0">
              <a:solidFill>
                <a:prstClr val="black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sz="4800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因為我的擔是快，是輕</a:t>
            </a:r>
            <a:r>
              <a:rPr kumimoji="0" lang="en-US" altLang="zh-TW" sz="4800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kumimoji="0" lang="zh-TW" altLang="en-US" sz="4800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因為我的擔是快，是輕</a:t>
            </a:r>
            <a:r>
              <a:rPr kumimoji="0" lang="en-US" altLang="zh-TW" sz="4800" dirty="0">
                <a:solidFill>
                  <a:prstClr val="black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.</a:t>
            </a:r>
            <a:endParaRPr kumimoji="0" lang="en-US" sz="4800" dirty="0">
              <a:solidFill>
                <a:prstClr val="black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57977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7_預設簡報設計">
  <a:themeElements>
    <a:clrScheme name="">
      <a:dk1>
        <a:srgbClr val="FFFFFF"/>
      </a:dk1>
      <a:lt1>
        <a:srgbClr val="FFFFFF"/>
      </a:lt1>
      <a:dk2>
        <a:srgbClr val="FFFFFF"/>
      </a:dk2>
      <a:lt2>
        <a:srgbClr val="FFFFFF"/>
      </a:lt2>
      <a:accent1>
        <a:srgbClr val="FFFFFF"/>
      </a:accent1>
      <a:accent2>
        <a:srgbClr val="FFFFFF"/>
      </a:accent2>
      <a:accent3>
        <a:srgbClr val="FFFFFF"/>
      </a:accent3>
      <a:accent4>
        <a:srgbClr val="DADADA"/>
      </a:accent4>
      <a:accent5>
        <a:srgbClr val="FFFFFF"/>
      </a:accent5>
      <a:accent6>
        <a:srgbClr val="E7E7E7"/>
      </a:accent6>
      <a:hlink>
        <a:srgbClr val="FFFFFF"/>
      </a:hlink>
      <a:folHlink>
        <a:srgbClr val="FFFFFF"/>
      </a:folHlink>
    </a:clrScheme>
    <a:fontScheme name="預設簡報設計">
      <a:majorFont>
        <a:latin typeface="Times New Roman"/>
        <a:ea typeface="新細明體"/>
        <a:cs typeface=""/>
      </a:majorFont>
      <a:minorFont>
        <a:latin typeface="Times New Roman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ea typeface="新細明體" pitchFamily="18" charset="-120"/>
          </a:defRPr>
        </a:defPPr>
      </a:lstStyle>
    </a:lnDef>
  </a:objectDefaults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Designs\Lock And Key.pot</Template>
  <TotalTime>32214</TotalTime>
  <Words>219</Words>
  <Application>Microsoft Office PowerPoint</Application>
  <PresentationFormat>On-screen Show (4:3)</PresentationFormat>
  <Paragraphs>22</Paragraphs>
  <Slides>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6" baseType="lpstr">
      <vt:lpstr>4_Office Theme</vt:lpstr>
      <vt:lpstr>7_預設簡報設計</vt:lpstr>
      <vt:lpstr>來就近我  聖歌隊 獻詩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08/22/2010 FPCOC Sunday Worship</dc:title>
  <dc:creator>tai</dc:creator>
  <cp:lastModifiedBy>Sunday Worship</cp:lastModifiedBy>
  <cp:revision>3613</cp:revision>
  <dcterms:created xsi:type="dcterms:W3CDTF">2005-02-27T07:43:32Z</dcterms:created>
  <dcterms:modified xsi:type="dcterms:W3CDTF">2014-05-04T18:40:54Z</dcterms:modified>
</cp:coreProperties>
</file>