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1571" r:id="rId1"/>
    <p:sldMasterId id="2147501827" r:id="rId2"/>
  </p:sldMasterIdLst>
  <p:notesMasterIdLst>
    <p:notesMasterId r:id="rId7"/>
  </p:notesMasterIdLst>
  <p:handoutMasterIdLst>
    <p:handoutMasterId r:id="rId8"/>
  </p:handoutMasterIdLst>
  <p:sldIdLst>
    <p:sldId id="4449" r:id="rId3"/>
    <p:sldId id="4545" r:id="rId4"/>
    <p:sldId id="4546" r:id="rId5"/>
    <p:sldId id="4547" r:id="rId6"/>
  </p:sldIdLst>
  <p:sldSz cx="9144000" cy="6858000" type="screen4x3"/>
  <p:notesSz cx="7077075" cy="9051925"/>
  <p:kinsoku lang="zh-CN" invalStChars="!),.:;?]}、。—ˇ¨〃々～‖…’”〕〉》」』〗】∶！＂＇），．：；？］｀｜｝·" invalEndChars="([{‘“〔〈《「『〖【（［｛．·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5pPr>
    <a:lvl6pPr marL="22860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6pPr>
    <a:lvl7pPr marL="27432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7pPr>
    <a:lvl8pPr marL="32004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8pPr>
    <a:lvl9pPr marL="36576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FF9900"/>
    <a:srgbClr val="FFFF00"/>
    <a:srgbClr val="000066"/>
    <a:srgbClr val="3333FF"/>
    <a:srgbClr val="0000FF"/>
    <a:srgbClr val="CCCC00"/>
    <a:srgbClr val="A5002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2" autoAdjust="0"/>
    <p:restoredTop sz="86290" autoAdjust="0"/>
  </p:normalViewPr>
  <p:slideViewPr>
    <p:cSldViewPr>
      <p:cViewPr>
        <p:scale>
          <a:sx n="50" d="100"/>
          <a:sy n="50" d="100"/>
        </p:scale>
        <p:origin x="-1704" y="-378"/>
      </p:cViewPr>
      <p:guideLst>
        <p:guide orient="horz" pos="2069"/>
        <p:guide pos="2880"/>
      </p:guideLst>
    </p:cSldViewPr>
  </p:slideViewPr>
  <p:outlineViewPr>
    <p:cViewPr>
      <p:scale>
        <a:sx n="25" d="100"/>
        <a:sy n="25" d="100"/>
      </p:scale>
      <p:origin x="0" y="1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68" y="-96"/>
      </p:cViewPr>
      <p:guideLst>
        <p:guide orient="horz" pos="28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34A080B2-50C1-4096-AC15-B271E4C989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4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9137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298950"/>
            <a:ext cx="518795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1743F91-4E02-475F-8708-50C1A7004B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58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4763" y="677863"/>
            <a:ext cx="4527550" cy="33956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391A9-A847-4B0F-B53A-939F9E4193D7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7BA51-701F-44C5-A414-7B115D03D3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25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7E9A-9707-451D-8A2D-B7FBF873E407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055AE-3300-407F-BC4D-7679E323AA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01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C0040-ED63-4B11-9C2B-B14CAF5A2652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7CAF4-6EC4-4613-B950-D12BC1F02C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42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152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41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83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09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31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48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43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02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7D30-E240-4A1F-BB45-AF8739295174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A9667-FBF1-4ABD-9F5E-AF7D2C8B1F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3839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8952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300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017E-1325-4CCB-83B3-950056F53C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1B4E-28AB-4A00-BB2E-2D7EDF65D4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42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68384-6C5F-4E9C-A437-C3CEE81EE08F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CA573-BEEB-48E8-A7A1-6A7B2DDE33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046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D01A-C409-456A-9FA4-68B3B20D8353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761FE-0B02-47FA-B2BD-C02EF1DA34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316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5696A-6C2C-4226-AF69-3EAAC324DD00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017F7-0787-43BD-A325-C573B0B063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801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6DC88-C2D9-4C9D-B07B-7222E24B00BC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5B42C-CA49-48B0-93B2-ACAE6C5CDE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271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7F978-7880-495D-ABB0-EB613BC0D86D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C5C3-3FB6-499E-B76E-1D438A0628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941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FE91C-E912-4137-B3A0-8D88DB77A384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965A0-E340-4054-A053-79B0F0AB52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042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1A1FC-7FFC-496E-8072-4246A2D2902D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53AF5-E579-43CC-B49C-B19A333BD2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640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2120045-0BD3-475A-A27F-8990878BD13B}" type="datetimeFigureOut">
              <a:rPr lang="zh-TW" altLang="en-US"/>
              <a:pPr>
                <a:defRPr/>
              </a:pPr>
              <a:t>2014/4/27</a:t>
            </a:fld>
            <a:endParaRPr lang="en-US" altLang="zh-TW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FCC89F-E7B6-4E6C-96DC-F5A9BCD76B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89724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501572" r:id="rId1"/>
    <p:sldLayoutId id="2147501573" r:id="rId2"/>
    <p:sldLayoutId id="2147501574" r:id="rId3"/>
    <p:sldLayoutId id="2147501575" r:id="rId4"/>
    <p:sldLayoutId id="2147501576" r:id="rId5"/>
    <p:sldLayoutId id="2147501577" r:id="rId6"/>
    <p:sldLayoutId id="2147501578" r:id="rId7"/>
    <p:sldLayoutId id="2147501579" r:id="rId8"/>
    <p:sldLayoutId id="2147501580" r:id="rId9"/>
    <p:sldLayoutId id="2147501581" r:id="rId10"/>
    <p:sldLayoutId id="21475015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CDF017E-1325-4CCB-83B3-950056F53C7E}" type="datetimeFigureOut">
              <a:rPr kumimoji="0"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4/27/2014</a:t>
            </a:fld>
            <a:endParaRPr kumimoji="0"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EC81B4E-28AB-4A00-BB2E-2D7EDF65D41C}" type="slidenum">
              <a:rPr kumimoji="0"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708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1828" r:id="rId1"/>
    <p:sldLayoutId id="2147501829" r:id="rId2"/>
    <p:sldLayoutId id="2147501830" r:id="rId3"/>
    <p:sldLayoutId id="2147501831" r:id="rId4"/>
    <p:sldLayoutId id="2147501832" r:id="rId5"/>
    <p:sldLayoutId id="2147501833" r:id="rId6"/>
    <p:sldLayoutId id="2147501834" r:id="rId7"/>
    <p:sldLayoutId id="2147501835" r:id="rId8"/>
    <p:sldLayoutId id="2147501836" r:id="rId9"/>
    <p:sldLayoutId id="2147501837" r:id="rId10"/>
    <p:sldLayoutId id="214750183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"/>
            <a:ext cx="9144000" cy="6858000"/>
          </a:xfrm>
          <a:prstGeom prst="rect">
            <a:avLst/>
          </a:prstGeom>
        </p:spPr>
      </p:pic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572000"/>
            <a:ext cx="9144000" cy="762000"/>
          </a:xfrm>
          <a:effectLst/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zh-TW" altLang="en-US" sz="5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聖歌隊</a:t>
            </a:r>
            <a:r>
              <a:rPr lang="en-US" altLang="zh-TW" sz="40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獻詩</a:t>
            </a:r>
          </a:p>
        </p:txBody>
      </p:sp>
      <p:sp>
        <p:nvSpPr>
          <p:cNvPr id="15365" name="Content Placeholder 2"/>
          <p:cNvSpPr>
            <a:spLocks noGrp="1"/>
          </p:cNvSpPr>
          <p:nvPr>
            <p:ph sz="half" idx="2"/>
          </p:nvPr>
        </p:nvSpPr>
        <p:spPr>
          <a:xfrm>
            <a:off x="2895600" y="3448050"/>
            <a:ext cx="3657600" cy="914400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FontTx/>
              <a:buNone/>
            </a:pPr>
            <a:r>
              <a:rPr lang="zh-TW" altLang="en-US" sz="5400" dirty="0">
                <a:solidFill>
                  <a:srgbClr val="0000CC"/>
                </a:solidFill>
                <a:latin typeface="+mj-lt"/>
                <a:ea typeface="標楷體" pitchFamily="65" charset="-120"/>
              </a:rPr>
              <a:t>美妙救贖主</a:t>
            </a:r>
            <a:endParaRPr lang="en-US" altLang="en-US" sz="5400" dirty="0" smtClean="0">
              <a:solidFill>
                <a:srgbClr val="0000CC"/>
              </a:solidFill>
              <a:latin typeface="+mj-lt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4813565"/>
      </p:ext>
    </p:extLst>
  </p:cSld>
  <p:clrMapOvr>
    <a:masterClrMapping/>
  </p:clrMapOvr>
  <p:transition spd="slow" advTm="1058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2"/>
          <a:stretch/>
        </p:blipFill>
        <p:spPr>
          <a:xfrm>
            <a:off x="0" y="0"/>
            <a:ext cx="9144000" cy="689846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81200"/>
            <a:ext cx="7391400" cy="4648200"/>
          </a:xfrm>
          <a:solidFill>
            <a:srgbClr val="FFFFFF">
              <a:alpha val="36863"/>
            </a:srgbClr>
          </a:solidFill>
          <a:effectLst>
            <a:softEdge rad="127000"/>
          </a:effectLst>
        </p:spPr>
        <p:txBody>
          <a:bodyPr>
            <a:normAutofit/>
          </a:bodyPr>
          <a:lstStyle/>
          <a:p>
            <a:pPr algn="l"/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美妙救贖主</a:t>
            </a: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8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l"/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創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造大主宰</a:t>
            </a: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8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l"/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上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帝子，降世做人</a:t>
            </a: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！</a:t>
            </a:r>
            <a:endParaRPr lang="en-US" altLang="zh-TW" sz="48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l"/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心更愛祢，我願服事祢</a:t>
            </a: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8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l"/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靈歡喜尊祢做王</a:t>
            </a: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！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51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00"/>
          <a:stretch/>
        </p:blipFill>
        <p:spPr>
          <a:xfrm>
            <a:off x="-6928" y="3657600"/>
            <a:ext cx="9150927" cy="317961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380999"/>
            <a:ext cx="7391400" cy="4524315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青翠的草埔，</a:t>
            </a:r>
            <a:endParaRPr kumimoji="0" lang="en-US" altLang="zh-TW" sz="4800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樹林的甘露，</a:t>
            </a:r>
            <a:endParaRPr kumimoji="0" lang="en-US" altLang="zh-TW" sz="4800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春天美麗，樹木草花</a:t>
            </a:r>
            <a:r>
              <a:rPr kumimoji="0" lang="en-US" altLang="zh-TW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聖潔與美麗，</a:t>
            </a:r>
            <a:endParaRPr kumimoji="0" lang="en-US" altLang="zh-TW" sz="4800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耶穌更清潔，</a:t>
            </a:r>
            <a:b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祂使我憂傷變做快樂</a:t>
            </a:r>
            <a:r>
              <a:rPr kumimoji="0" lang="en-US" altLang="zh-TW" sz="48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endParaRPr kumimoji="0" lang="en-US" sz="48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412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09"/>
          <a:stretch/>
        </p:blipFill>
        <p:spPr>
          <a:xfrm>
            <a:off x="0" y="0"/>
            <a:ext cx="9144000" cy="20931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5918" y="2079335"/>
            <a:ext cx="86106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美妙大君王，萬邦所敬奉，</a:t>
            </a:r>
            <a:endParaRPr kumimoji="0" lang="en-US" altLang="zh-TW" sz="4800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上帝子，降世做人！</a:t>
            </a:r>
            <a:b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榮光與尊貴，讚美和敬拜，</a:t>
            </a:r>
            <a:endParaRPr kumimoji="0" lang="en-US" altLang="zh-TW" sz="4800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從今到永遠，</a:t>
            </a:r>
            <a:endParaRPr kumimoji="0" lang="en-US" altLang="zh-TW" sz="4800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萬世代攏屬祢！</a:t>
            </a:r>
            <a:endParaRPr kumimoji="0" lang="en-US" altLang="zh-TW" sz="4800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8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從今到永遠，攏屬祢！</a:t>
            </a:r>
            <a:endParaRPr kumimoji="0" lang="en-US" sz="48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3608136"/>
      </p:ext>
    </p:extLst>
  </p:cSld>
  <p:clrMapOvr>
    <a:masterClrMapping/>
  </p:clrMapOvr>
</p:sld>
</file>

<file path=ppt/theme/theme1.xml><?xml version="1.0" encoding="utf-8"?>
<a:theme xmlns:a="http://schemas.openxmlformats.org/drawingml/2006/main" name="11_預設簡報設計">
  <a:themeElements>
    <a:clrScheme name="2_預設簡報設計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2_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32166</TotalTime>
  <Words>108</Words>
  <Application>Microsoft Office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11_預設簡報設計</vt:lpstr>
      <vt:lpstr>Office Theme</vt:lpstr>
      <vt:lpstr> 聖歌隊 獻詩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08/22/2010 FPCOC Sunday Worship</dc:title>
  <dc:creator>tai</dc:creator>
  <cp:lastModifiedBy>Jonathan</cp:lastModifiedBy>
  <cp:revision>3603</cp:revision>
  <dcterms:created xsi:type="dcterms:W3CDTF">2005-02-27T07:43:32Z</dcterms:created>
  <dcterms:modified xsi:type="dcterms:W3CDTF">2014-04-28T02:33:37Z</dcterms:modified>
</cp:coreProperties>
</file>