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slideLayouts/slideLayout64.xml" ContentType="application/vnd.openxmlformats-officedocument.presentationml.slideLayout+xml"/>
  <Override PartName="/ppt/theme/theme54.xml" ContentType="application/vnd.openxmlformats-officedocument.theme+xml"/>
  <Override PartName="/ppt/slideLayouts/slideLayout65.xml" ContentType="application/vnd.openxmlformats-officedocument.presentationml.slideLayout+xml"/>
  <Override PartName="/ppt/theme/theme55.xml" ContentType="application/vnd.openxmlformats-officedocument.theme+xml"/>
  <Override PartName="/ppt/slideLayouts/slideLayout66.xml" ContentType="application/vnd.openxmlformats-officedocument.presentationml.slideLayout+xml"/>
  <Override PartName="/ppt/theme/theme56.xml" ContentType="application/vnd.openxmlformats-officedocument.theme+xml"/>
  <Override PartName="/ppt/slideLayouts/slideLayout67.xml" ContentType="application/vnd.openxmlformats-officedocument.presentationml.slideLayout+xml"/>
  <Override PartName="/ppt/theme/theme57.xml" ContentType="application/vnd.openxmlformats-officedocument.theme+xml"/>
  <Override PartName="/ppt/slideLayouts/slideLayout68.xml" ContentType="application/vnd.openxmlformats-officedocument.presentationml.slideLayout+xml"/>
  <Override PartName="/ppt/theme/theme58.xml" ContentType="application/vnd.openxmlformats-officedocument.theme+xml"/>
  <Override PartName="/ppt/slideLayouts/slideLayout69.xml" ContentType="application/vnd.openxmlformats-officedocument.presentationml.slideLayout+xml"/>
  <Override PartName="/ppt/theme/theme59.xml" ContentType="application/vnd.openxmlformats-officedocument.theme+xml"/>
  <Override PartName="/ppt/slideLayouts/slideLayout70.xml" ContentType="application/vnd.openxmlformats-officedocument.presentationml.slideLayout+xml"/>
  <Override PartName="/ppt/theme/theme60.xml" ContentType="application/vnd.openxmlformats-officedocument.theme+xml"/>
  <Override PartName="/ppt/slideLayouts/slideLayout71.xml" ContentType="application/vnd.openxmlformats-officedocument.presentationml.slideLayout+xml"/>
  <Override PartName="/ppt/theme/theme61.xml" ContentType="application/vnd.openxmlformats-officedocument.theme+xml"/>
  <Override PartName="/ppt/slideLayouts/slideLayout72.xml" ContentType="application/vnd.openxmlformats-officedocument.presentationml.slideLayout+xml"/>
  <Override PartName="/ppt/theme/theme62.xml" ContentType="application/vnd.openxmlformats-officedocument.theme+xml"/>
  <Override PartName="/ppt/slideLayouts/slideLayout73.xml" ContentType="application/vnd.openxmlformats-officedocument.presentationml.slideLayout+xml"/>
  <Override PartName="/ppt/theme/theme63.xml" ContentType="application/vnd.openxmlformats-officedocument.theme+xml"/>
  <Override PartName="/ppt/slideLayouts/slideLayout74.xml" ContentType="application/vnd.openxmlformats-officedocument.presentationml.slideLayout+xml"/>
  <Override PartName="/ppt/theme/theme64.xml" ContentType="application/vnd.openxmlformats-officedocument.theme+xml"/>
  <Override PartName="/ppt/slideLayouts/slideLayout75.xml" ContentType="application/vnd.openxmlformats-officedocument.presentationml.slideLayout+xml"/>
  <Override PartName="/ppt/theme/theme65.xml" ContentType="application/vnd.openxmlformats-officedocument.theme+xml"/>
  <Override PartName="/ppt/slideLayouts/slideLayout76.xml" ContentType="application/vnd.openxmlformats-officedocument.presentationml.slideLayout+xml"/>
  <Override PartName="/ppt/theme/theme66.xml" ContentType="application/vnd.openxmlformats-officedocument.theme+xml"/>
  <Override PartName="/ppt/slideLayouts/slideLayout77.xml" ContentType="application/vnd.openxmlformats-officedocument.presentationml.slideLayout+xml"/>
  <Override PartName="/ppt/theme/theme67.xml" ContentType="application/vnd.openxmlformats-officedocument.theme+xml"/>
  <Override PartName="/ppt/slideLayouts/slideLayout78.xml" ContentType="application/vnd.openxmlformats-officedocument.presentationml.slideLayout+xml"/>
  <Override PartName="/ppt/theme/theme68.xml" ContentType="application/vnd.openxmlformats-officedocument.theme+xml"/>
  <Override PartName="/ppt/slideLayouts/slideLayout79.xml" ContentType="application/vnd.openxmlformats-officedocument.presentationml.slideLayout+xml"/>
  <Override PartName="/ppt/theme/theme69.xml" ContentType="application/vnd.openxmlformats-officedocument.theme+xml"/>
  <Override PartName="/ppt/slideLayouts/slideLayout80.xml" ContentType="application/vnd.openxmlformats-officedocument.presentationml.slideLayout+xml"/>
  <Override PartName="/ppt/theme/theme70.xml" ContentType="application/vnd.openxmlformats-officedocument.theme+xml"/>
  <Override PartName="/ppt/slideLayouts/slideLayout81.xml" ContentType="application/vnd.openxmlformats-officedocument.presentationml.slideLayout+xml"/>
  <Override PartName="/ppt/theme/theme71.xml" ContentType="application/vnd.openxmlformats-officedocument.theme+xml"/>
  <Override PartName="/ppt/slideLayouts/slideLayout82.xml" ContentType="application/vnd.openxmlformats-officedocument.presentationml.slideLayout+xml"/>
  <Override PartName="/ppt/theme/theme72.xml" ContentType="application/vnd.openxmlformats-officedocument.theme+xml"/>
  <Override PartName="/ppt/slideLayouts/slideLayout83.xml" ContentType="application/vnd.openxmlformats-officedocument.presentationml.slideLayout+xml"/>
  <Override PartName="/ppt/theme/theme73.xml" ContentType="application/vnd.openxmlformats-officedocument.theme+xml"/>
  <Override PartName="/ppt/slideLayouts/slideLayout84.xml" ContentType="application/vnd.openxmlformats-officedocument.presentationml.slideLayout+xml"/>
  <Override PartName="/ppt/theme/theme74.xml" ContentType="application/vnd.openxmlformats-officedocument.theme+xml"/>
  <Override PartName="/ppt/slideLayouts/slideLayout85.xml" ContentType="application/vnd.openxmlformats-officedocument.presentationml.slideLayout+xml"/>
  <Override PartName="/ppt/theme/theme75.xml" ContentType="application/vnd.openxmlformats-officedocument.theme+xml"/>
  <Override PartName="/ppt/slideLayouts/slideLayout86.xml" ContentType="application/vnd.openxmlformats-officedocument.presentationml.slideLayout+xml"/>
  <Override PartName="/ppt/theme/theme76.xml" ContentType="application/vnd.openxmlformats-officedocument.theme+xml"/>
  <Override PartName="/ppt/slideLayouts/slideLayout87.xml" ContentType="application/vnd.openxmlformats-officedocument.presentationml.slideLayout+xml"/>
  <Override PartName="/ppt/theme/theme77.xml" ContentType="application/vnd.openxmlformats-officedocument.theme+xml"/>
  <Override PartName="/ppt/slideLayouts/slideLayout88.xml" ContentType="application/vnd.openxmlformats-officedocument.presentationml.slideLayout+xml"/>
  <Override PartName="/ppt/theme/theme78.xml" ContentType="application/vnd.openxmlformats-officedocument.theme+xml"/>
  <Override PartName="/ppt/slideLayouts/slideLayout89.xml" ContentType="application/vnd.openxmlformats-officedocument.presentationml.slideLayout+xml"/>
  <Override PartName="/ppt/theme/theme79.xml" ContentType="application/vnd.openxmlformats-officedocument.theme+xml"/>
  <Override PartName="/ppt/slideLayouts/slideLayout90.xml" ContentType="application/vnd.openxmlformats-officedocument.presentationml.slideLayout+xml"/>
  <Override PartName="/ppt/theme/theme80.xml" ContentType="application/vnd.openxmlformats-officedocument.theme+xml"/>
  <Override PartName="/ppt/slideLayouts/slideLayout91.xml" ContentType="application/vnd.openxmlformats-officedocument.presentationml.slideLayout+xml"/>
  <Override PartName="/ppt/theme/theme81.xml" ContentType="application/vnd.openxmlformats-officedocument.theme+xml"/>
  <Override PartName="/ppt/slideLayouts/slideLayout92.xml" ContentType="application/vnd.openxmlformats-officedocument.presentationml.slideLayout+xml"/>
  <Override PartName="/ppt/theme/theme82.xml" ContentType="application/vnd.openxmlformats-officedocument.theme+xml"/>
  <Override PartName="/ppt/slideLayouts/slideLayout93.xml" ContentType="application/vnd.openxmlformats-officedocument.presentationml.slideLayout+xml"/>
  <Override PartName="/ppt/theme/theme83.xml" ContentType="application/vnd.openxmlformats-officedocument.theme+xml"/>
  <Override PartName="/ppt/slideLayouts/slideLayout94.xml" ContentType="application/vnd.openxmlformats-officedocument.presentationml.slideLayout+xml"/>
  <Override PartName="/ppt/theme/theme84.xml" ContentType="application/vnd.openxmlformats-officedocument.theme+xml"/>
  <Override PartName="/ppt/slideLayouts/slideLayout95.xml" ContentType="application/vnd.openxmlformats-officedocument.presentationml.slideLayout+xml"/>
  <Override PartName="/ppt/theme/theme85.xml" ContentType="application/vnd.openxmlformats-officedocument.theme+xml"/>
  <Override PartName="/ppt/slideLayouts/slideLayout96.xml" ContentType="application/vnd.openxmlformats-officedocument.presentationml.slideLayout+xml"/>
  <Override PartName="/ppt/theme/theme86.xml" ContentType="application/vnd.openxmlformats-officedocument.theme+xml"/>
  <Override PartName="/ppt/slideLayouts/slideLayout97.xml" ContentType="application/vnd.openxmlformats-officedocument.presentationml.slideLayout+xml"/>
  <Override PartName="/ppt/theme/theme87.xml" ContentType="application/vnd.openxmlformats-officedocument.theme+xml"/>
  <Override PartName="/ppt/slideLayouts/slideLayout98.xml" ContentType="application/vnd.openxmlformats-officedocument.presentationml.slideLayout+xml"/>
  <Override PartName="/ppt/theme/theme88.xml" ContentType="application/vnd.openxmlformats-officedocument.theme+xml"/>
  <Override PartName="/ppt/slideLayouts/slideLayout99.xml" ContentType="application/vnd.openxmlformats-officedocument.presentationml.slideLayout+xml"/>
  <Override PartName="/ppt/theme/theme89.xml" ContentType="application/vnd.openxmlformats-officedocument.theme+xml"/>
  <Override PartName="/ppt/slideLayouts/slideLayout100.xml" ContentType="application/vnd.openxmlformats-officedocument.presentationml.slideLayout+xml"/>
  <Override PartName="/ppt/theme/theme90.xml" ContentType="application/vnd.openxmlformats-officedocument.theme+xml"/>
  <Override PartName="/ppt/slideLayouts/slideLayout101.xml" ContentType="application/vnd.openxmlformats-officedocument.presentationml.slideLayout+xml"/>
  <Override PartName="/ppt/theme/theme91.xml" ContentType="application/vnd.openxmlformats-officedocument.theme+xml"/>
  <Override PartName="/ppt/slideLayouts/slideLayout102.xml" ContentType="application/vnd.openxmlformats-officedocument.presentationml.slideLayout+xml"/>
  <Override PartName="/ppt/theme/theme9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 id="2147483736" r:id="rId40"/>
    <p:sldMasterId id="2147483738" r:id="rId41"/>
    <p:sldMasterId id="2147483740" r:id="rId42"/>
    <p:sldMasterId id="2147483742" r:id="rId43"/>
    <p:sldMasterId id="2147483744" r:id="rId44"/>
    <p:sldMasterId id="2147483746" r:id="rId45"/>
    <p:sldMasterId id="2147483748" r:id="rId46"/>
    <p:sldMasterId id="2147483750" r:id="rId47"/>
    <p:sldMasterId id="2147483752" r:id="rId48"/>
    <p:sldMasterId id="2147483754" r:id="rId49"/>
    <p:sldMasterId id="2147483756" r:id="rId50"/>
    <p:sldMasterId id="2147483758" r:id="rId51"/>
    <p:sldMasterId id="2147483760" r:id="rId52"/>
    <p:sldMasterId id="2147483762" r:id="rId53"/>
    <p:sldMasterId id="2147483764" r:id="rId54"/>
    <p:sldMasterId id="2147483766" r:id="rId55"/>
    <p:sldMasterId id="2147483768" r:id="rId56"/>
    <p:sldMasterId id="2147483770" r:id="rId57"/>
    <p:sldMasterId id="2147483772" r:id="rId58"/>
    <p:sldMasterId id="2147483774" r:id="rId59"/>
    <p:sldMasterId id="2147483776" r:id="rId60"/>
    <p:sldMasterId id="2147483778" r:id="rId61"/>
    <p:sldMasterId id="2147483780" r:id="rId62"/>
    <p:sldMasterId id="2147483782" r:id="rId63"/>
    <p:sldMasterId id="2147483784" r:id="rId64"/>
    <p:sldMasterId id="2147483786" r:id="rId65"/>
    <p:sldMasterId id="2147483788" r:id="rId66"/>
    <p:sldMasterId id="2147483790" r:id="rId67"/>
    <p:sldMasterId id="2147483792" r:id="rId68"/>
    <p:sldMasterId id="2147483794" r:id="rId69"/>
    <p:sldMasterId id="2147483796" r:id="rId70"/>
    <p:sldMasterId id="2147483798" r:id="rId71"/>
    <p:sldMasterId id="2147483800" r:id="rId72"/>
    <p:sldMasterId id="2147483802" r:id="rId73"/>
    <p:sldMasterId id="2147483804" r:id="rId74"/>
    <p:sldMasterId id="2147483806" r:id="rId75"/>
    <p:sldMasterId id="2147483808" r:id="rId76"/>
    <p:sldMasterId id="2147483810" r:id="rId77"/>
    <p:sldMasterId id="2147483812" r:id="rId78"/>
    <p:sldMasterId id="2147483814" r:id="rId79"/>
    <p:sldMasterId id="2147483816" r:id="rId80"/>
    <p:sldMasterId id="2147483818" r:id="rId81"/>
    <p:sldMasterId id="2147483820" r:id="rId82"/>
    <p:sldMasterId id="2147483822" r:id="rId83"/>
    <p:sldMasterId id="2147483824" r:id="rId84"/>
    <p:sldMasterId id="2147483826" r:id="rId85"/>
    <p:sldMasterId id="2147483828" r:id="rId86"/>
    <p:sldMasterId id="2147483830" r:id="rId87"/>
    <p:sldMasterId id="2147483832" r:id="rId88"/>
    <p:sldMasterId id="2147483834" r:id="rId89"/>
    <p:sldMasterId id="2147483836" r:id="rId90"/>
    <p:sldMasterId id="2147483838" r:id="rId91"/>
    <p:sldMasterId id="2147483840" r:id="rId92"/>
  </p:sldMasterIdLst>
  <p:sldIdLst>
    <p:sldId id="256" r:id="rId93"/>
    <p:sldId id="257" r:id="rId94"/>
    <p:sldId id="261" r:id="rId95"/>
    <p:sldId id="258" r:id="rId96"/>
    <p:sldId id="259" r:id="rId97"/>
    <p:sldId id="260" r:id="rId98"/>
    <p:sldId id="262" r:id="rId99"/>
    <p:sldId id="263" r:id="rId100"/>
    <p:sldId id="264" r:id="rId101"/>
    <p:sldId id="265" r:id="rId102"/>
    <p:sldId id="266" r:id="rId103"/>
    <p:sldId id="267" r:id="rId104"/>
    <p:sldId id="268" r:id="rId105"/>
    <p:sldId id="269" r:id="rId106"/>
    <p:sldId id="270" r:id="rId107"/>
    <p:sldId id="271" r:id="rId108"/>
    <p:sldId id="272" r:id="rId109"/>
    <p:sldId id="273" r:id="rId110"/>
    <p:sldId id="274" r:id="rId111"/>
    <p:sldId id="275" r:id="rId112"/>
    <p:sldId id="276" r:id="rId113"/>
    <p:sldId id="277" r:id="rId114"/>
    <p:sldId id="278" r:id="rId115"/>
    <p:sldId id="279" r:id="rId116"/>
    <p:sldId id="280" r:id="rId117"/>
    <p:sldId id="281" r:id="rId118"/>
    <p:sldId id="282" r:id="rId119"/>
    <p:sldId id="283" r:id="rId120"/>
    <p:sldId id="284" r:id="rId121"/>
    <p:sldId id="285" r:id="rId122"/>
    <p:sldId id="286" r:id="rId123"/>
    <p:sldId id="287" r:id="rId124"/>
    <p:sldId id="288" r:id="rId125"/>
    <p:sldId id="289" r:id="rId126"/>
    <p:sldId id="290" r:id="rId127"/>
    <p:sldId id="291" r:id="rId128"/>
    <p:sldId id="292" r:id="rId129"/>
    <p:sldId id="293" r:id="rId130"/>
    <p:sldId id="294" r:id="rId131"/>
    <p:sldId id="295" r:id="rId132"/>
    <p:sldId id="296" r:id="rId133"/>
    <p:sldId id="297" r:id="rId134"/>
    <p:sldId id="298" r:id="rId135"/>
    <p:sldId id="299" r:id="rId136"/>
    <p:sldId id="300" r:id="rId137"/>
    <p:sldId id="301" r:id="rId138"/>
    <p:sldId id="302" r:id="rId139"/>
    <p:sldId id="303" r:id="rId140"/>
    <p:sldId id="304" r:id="rId141"/>
    <p:sldId id="305" r:id="rId142"/>
    <p:sldId id="306" r:id="rId143"/>
    <p:sldId id="307" r:id="rId144"/>
    <p:sldId id="308" r:id="rId145"/>
    <p:sldId id="309" r:id="rId146"/>
    <p:sldId id="310" r:id="rId147"/>
    <p:sldId id="311" r:id="rId148"/>
    <p:sldId id="312" r:id="rId149"/>
    <p:sldId id="313" r:id="rId150"/>
    <p:sldId id="314" r:id="rId151"/>
    <p:sldId id="315" r:id="rId152"/>
    <p:sldId id="316" r:id="rId153"/>
    <p:sldId id="317" r:id="rId154"/>
    <p:sldId id="318" r:id="rId155"/>
    <p:sldId id="319" r:id="rId156"/>
    <p:sldId id="320" r:id="rId157"/>
    <p:sldId id="321" r:id="rId158"/>
    <p:sldId id="322" r:id="rId159"/>
    <p:sldId id="323" r:id="rId160"/>
    <p:sldId id="324" r:id="rId161"/>
    <p:sldId id="325" r:id="rId162"/>
    <p:sldId id="326" r:id="rId163"/>
    <p:sldId id="327" r:id="rId164"/>
    <p:sldId id="328" r:id="rId165"/>
    <p:sldId id="329" r:id="rId166"/>
    <p:sldId id="330" r:id="rId167"/>
    <p:sldId id="331" r:id="rId168"/>
    <p:sldId id="332" r:id="rId169"/>
    <p:sldId id="333" r:id="rId170"/>
    <p:sldId id="334" r:id="rId171"/>
    <p:sldId id="335" r:id="rId172"/>
    <p:sldId id="336" r:id="rId173"/>
    <p:sldId id="337" r:id="rId174"/>
    <p:sldId id="338" r:id="rId175"/>
    <p:sldId id="339" r:id="rId176"/>
    <p:sldId id="340" r:id="rId177"/>
    <p:sldId id="341" r:id="rId178"/>
    <p:sldId id="342" r:id="rId179"/>
    <p:sldId id="343" r:id="rId180"/>
    <p:sldId id="344" r:id="rId181"/>
    <p:sldId id="345" r:id="rId182"/>
    <p:sldId id="346" r:id="rId183"/>
    <p:sldId id="347" r:id="rId184"/>
    <p:sldId id="348" r:id="rId185"/>
    <p:sldId id="349" r:id="rId186"/>
    <p:sldId id="350" r:id="rId187"/>
    <p:sldId id="351" r:id="rId188"/>
    <p:sldId id="352" r:id="rId1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46.xml"/><Relationship Id="rId159" Type="http://schemas.openxmlformats.org/officeDocument/2006/relationships/slide" Target="slides/slide67.xml"/><Relationship Id="rId170" Type="http://schemas.openxmlformats.org/officeDocument/2006/relationships/slide" Target="slides/slide78.xml"/><Relationship Id="rId191" Type="http://schemas.openxmlformats.org/officeDocument/2006/relationships/viewProps" Target="viewProps.xml"/><Relationship Id="rId107" Type="http://schemas.openxmlformats.org/officeDocument/2006/relationships/slide" Target="slides/slide1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36.xml"/><Relationship Id="rId149" Type="http://schemas.openxmlformats.org/officeDocument/2006/relationships/slide" Target="slides/slide57.xml"/><Relationship Id="rId5" Type="http://schemas.openxmlformats.org/officeDocument/2006/relationships/slideMaster" Target="slideMasters/slideMaster5.xml"/><Relationship Id="rId95" Type="http://schemas.openxmlformats.org/officeDocument/2006/relationships/slide" Target="slides/slide3.xml"/><Relationship Id="rId160" Type="http://schemas.openxmlformats.org/officeDocument/2006/relationships/slide" Target="slides/slide68.xml"/><Relationship Id="rId181" Type="http://schemas.openxmlformats.org/officeDocument/2006/relationships/slide" Target="slides/slide8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26.xml"/><Relationship Id="rId139" Type="http://schemas.openxmlformats.org/officeDocument/2006/relationships/slide" Target="slides/slide47.xml"/><Relationship Id="rId85" Type="http://schemas.openxmlformats.org/officeDocument/2006/relationships/slideMaster" Target="slideMasters/slideMaster85.xml"/><Relationship Id="rId150" Type="http://schemas.openxmlformats.org/officeDocument/2006/relationships/slide" Target="slides/slide58.xml"/><Relationship Id="rId171" Type="http://schemas.openxmlformats.org/officeDocument/2006/relationships/slide" Target="slides/slide79.xml"/><Relationship Id="rId192"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16.xml"/><Relationship Id="rId129" Type="http://schemas.openxmlformats.org/officeDocument/2006/relationships/slide" Target="slides/slide37.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4.xml"/><Relationship Id="rId140" Type="http://schemas.openxmlformats.org/officeDocument/2006/relationships/slide" Target="slides/slide48.xml"/><Relationship Id="rId161" Type="http://schemas.openxmlformats.org/officeDocument/2006/relationships/slide" Target="slides/slide69.xml"/><Relationship Id="rId182" Type="http://schemas.openxmlformats.org/officeDocument/2006/relationships/slide" Target="slides/slide9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27.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 Target="slides/slide38.xml"/><Relationship Id="rId151" Type="http://schemas.openxmlformats.org/officeDocument/2006/relationships/slide" Target="slides/slide59.xml"/><Relationship Id="rId172" Type="http://schemas.openxmlformats.org/officeDocument/2006/relationships/slide" Target="slides/slide80.xml"/><Relationship Id="rId193"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1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5.xml"/><Relationship Id="rId104" Type="http://schemas.openxmlformats.org/officeDocument/2006/relationships/slide" Target="slides/slide12.xml"/><Relationship Id="rId120" Type="http://schemas.openxmlformats.org/officeDocument/2006/relationships/slide" Target="slides/slide28.xml"/><Relationship Id="rId125" Type="http://schemas.openxmlformats.org/officeDocument/2006/relationships/slide" Target="slides/slide33.xml"/><Relationship Id="rId141" Type="http://schemas.openxmlformats.org/officeDocument/2006/relationships/slide" Target="slides/slide49.xml"/><Relationship Id="rId146" Type="http://schemas.openxmlformats.org/officeDocument/2006/relationships/slide" Target="slides/slide54.xml"/><Relationship Id="rId167" Type="http://schemas.openxmlformats.org/officeDocument/2006/relationships/slide" Target="slides/slide75.xml"/><Relationship Id="rId188"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70.xml"/><Relationship Id="rId183" Type="http://schemas.openxmlformats.org/officeDocument/2006/relationships/slide" Target="slides/slide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8.xml"/><Relationship Id="rId115" Type="http://schemas.openxmlformats.org/officeDocument/2006/relationships/slide" Target="slides/slide23.xml"/><Relationship Id="rId131" Type="http://schemas.openxmlformats.org/officeDocument/2006/relationships/slide" Target="slides/slide39.xml"/><Relationship Id="rId136" Type="http://schemas.openxmlformats.org/officeDocument/2006/relationships/slide" Target="slides/slide44.xml"/><Relationship Id="rId157" Type="http://schemas.openxmlformats.org/officeDocument/2006/relationships/slide" Target="slides/slide65.xml"/><Relationship Id="rId178" Type="http://schemas.openxmlformats.org/officeDocument/2006/relationships/slide" Target="slides/slide8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60.xml"/><Relationship Id="rId173" Type="http://schemas.openxmlformats.org/officeDocument/2006/relationships/slide" Target="slides/slide8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8.xml"/><Relationship Id="rId105" Type="http://schemas.openxmlformats.org/officeDocument/2006/relationships/slide" Target="slides/slide13.xml"/><Relationship Id="rId126" Type="http://schemas.openxmlformats.org/officeDocument/2006/relationships/slide" Target="slides/slide34.xml"/><Relationship Id="rId147" Type="http://schemas.openxmlformats.org/officeDocument/2006/relationships/slide" Target="slides/slide55.xml"/><Relationship Id="rId168" Type="http://schemas.openxmlformats.org/officeDocument/2006/relationships/slide" Target="slides/slide7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xml"/><Relationship Id="rId98" Type="http://schemas.openxmlformats.org/officeDocument/2006/relationships/slide" Target="slides/slide6.xml"/><Relationship Id="rId121" Type="http://schemas.openxmlformats.org/officeDocument/2006/relationships/slide" Target="slides/slide29.xml"/><Relationship Id="rId142" Type="http://schemas.openxmlformats.org/officeDocument/2006/relationships/slide" Target="slides/slide50.xml"/><Relationship Id="rId163" Type="http://schemas.openxmlformats.org/officeDocument/2006/relationships/slide" Target="slides/slide71.xml"/><Relationship Id="rId184" Type="http://schemas.openxmlformats.org/officeDocument/2006/relationships/slide" Target="slides/slide92.xml"/><Relationship Id="rId189"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24.xml"/><Relationship Id="rId137" Type="http://schemas.openxmlformats.org/officeDocument/2006/relationships/slide" Target="slides/slide45.xml"/><Relationship Id="rId158" Type="http://schemas.openxmlformats.org/officeDocument/2006/relationships/slide" Target="slides/slide6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19.xml"/><Relationship Id="rId132" Type="http://schemas.openxmlformats.org/officeDocument/2006/relationships/slide" Target="slides/slide40.xml"/><Relationship Id="rId153" Type="http://schemas.openxmlformats.org/officeDocument/2006/relationships/slide" Target="slides/slide61.xml"/><Relationship Id="rId174" Type="http://schemas.openxmlformats.org/officeDocument/2006/relationships/slide" Target="slides/slide82.xml"/><Relationship Id="rId179" Type="http://schemas.openxmlformats.org/officeDocument/2006/relationships/slide" Target="slides/slide87.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14.xml"/><Relationship Id="rId12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2.xml"/><Relationship Id="rId99" Type="http://schemas.openxmlformats.org/officeDocument/2006/relationships/slide" Target="slides/slide7.xml"/><Relationship Id="rId101" Type="http://schemas.openxmlformats.org/officeDocument/2006/relationships/slide" Target="slides/slide9.xml"/><Relationship Id="rId122" Type="http://schemas.openxmlformats.org/officeDocument/2006/relationships/slide" Target="slides/slide30.xml"/><Relationship Id="rId143" Type="http://schemas.openxmlformats.org/officeDocument/2006/relationships/slide" Target="slides/slide51.xml"/><Relationship Id="rId148" Type="http://schemas.openxmlformats.org/officeDocument/2006/relationships/slide" Target="slides/slide56.xml"/><Relationship Id="rId164" Type="http://schemas.openxmlformats.org/officeDocument/2006/relationships/slide" Target="slides/slide72.xml"/><Relationship Id="rId169" Type="http://schemas.openxmlformats.org/officeDocument/2006/relationships/slide" Target="slides/slide77.xml"/><Relationship Id="rId185"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88.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20.xml"/><Relationship Id="rId133" Type="http://schemas.openxmlformats.org/officeDocument/2006/relationships/slide" Target="slides/slide41.xml"/><Relationship Id="rId154" Type="http://schemas.openxmlformats.org/officeDocument/2006/relationships/slide" Target="slides/slide62.xml"/><Relationship Id="rId175" Type="http://schemas.openxmlformats.org/officeDocument/2006/relationships/slide" Target="slides/slide8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0.xml"/><Relationship Id="rId123" Type="http://schemas.openxmlformats.org/officeDocument/2006/relationships/slide" Target="slides/slide31.xml"/><Relationship Id="rId144" Type="http://schemas.openxmlformats.org/officeDocument/2006/relationships/slide" Target="slides/slide52.xml"/><Relationship Id="rId90" Type="http://schemas.openxmlformats.org/officeDocument/2006/relationships/slideMaster" Target="slideMasters/slideMaster90.xml"/><Relationship Id="rId165" Type="http://schemas.openxmlformats.org/officeDocument/2006/relationships/slide" Target="slides/slide73.xml"/><Relationship Id="rId186" Type="http://schemas.openxmlformats.org/officeDocument/2006/relationships/slide" Target="slides/slide9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1.xml"/><Relationship Id="rId134" Type="http://schemas.openxmlformats.org/officeDocument/2006/relationships/slide" Target="slides/slide42.xml"/><Relationship Id="rId80" Type="http://schemas.openxmlformats.org/officeDocument/2006/relationships/slideMaster" Target="slideMasters/slideMaster80.xml"/><Relationship Id="rId155" Type="http://schemas.openxmlformats.org/officeDocument/2006/relationships/slide" Target="slides/slide63.xml"/><Relationship Id="rId176" Type="http://schemas.openxmlformats.org/officeDocument/2006/relationships/slide" Target="slides/slide8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1.xml"/><Relationship Id="rId124" Type="http://schemas.openxmlformats.org/officeDocument/2006/relationships/slide" Target="slides/slide32.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53.xml"/><Relationship Id="rId166" Type="http://schemas.openxmlformats.org/officeDocument/2006/relationships/slide" Target="slides/slide74.xml"/><Relationship Id="rId187" Type="http://schemas.openxmlformats.org/officeDocument/2006/relationships/slide" Target="slides/slide9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2.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3.xml"/><Relationship Id="rId156" Type="http://schemas.openxmlformats.org/officeDocument/2006/relationships/slide" Target="slides/slide64.xml"/><Relationship Id="rId177" Type="http://schemas.openxmlformats.org/officeDocument/2006/relationships/slide" Target="slides/slide85.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554C79-86DF-43AC-9054-27ED7E72908D}" type="datetimeFigureOut">
              <a:rPr lang="en-US" smtClean="0"/>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305688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54C79-86DF-43AC-9054-27ED7E72908D}" type="datetimeFigureOut">
              <a:rPr lang="en-US" smtClean="0"/>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135333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54C79-86DF-43AC-9054-27ED7E72908D}" type="datetimeFigureOut">
              <a:rPr lang="en-US" smtClean="0"/>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8787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54C79-86DF-43AC-9054-27ED7E72908D}" type="datetimeFigureOut">
              <a:rPr lang="en-US" smtClean="0"/>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1134152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8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12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097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554C79-86DF-43AC-9054-27ED7E72908D}" type="datetimeFigureOut">
              <a:rPr lang="en-US" smtClean="0"/>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382378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9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624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554C79-86DF-43AC-9054-27ED7E72908D}" type="datetimeFigureOut">
              <a:rPr lang="en-US" smtClean="0"/>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3286736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867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867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554C79-86DF-43AC-9054-27ED7E72908D}" type="datetimeFigureOut">
              <a:rPr lang="en-US" smtClean="0"/>
              <a:t>4/19/2014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1439587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424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867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554C79-86DF-43AC-9054-27ED7E72908D}" type="datetimeFigureOut">
              <a:rPr lang="en-US" smtClean="0"/>
              <a:t>4/19/2014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1660525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876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86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62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54C79-86DF-43AC-9054-27ED7E72908D}" type="datetimeFigureOut">
              <a:rPr lang="en-US" smtClean="0"/>
              <a:t>4/19/2014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1291708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172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54C79-86DF-43AC-9054-27ED7E72908D}" type="datetimeFigureOut">
              <a:rPr lang="en-US" smtClean="0"/>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33055152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0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232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54C79-86DF-43AC-9054-27ED7E72908D}" type="datetimeFigureOut">
              <a:rPr lang="en-US" smtClean="0"/>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33B01-2CAC-40BC-9C59-FFFAFB51F7C9}" type="slidenum">
              <a:rPr lang="en-US" smtClean="0"/>
              <a:t>‹#›</a:t>
            </a:fld>
            <a:endParaRPr lang="en-US"/>
          </a:p>
        </p:txBody>
      </p:sp>
    </p:spTree>
    <p:extLst>
      <p:ext uri="{BB962C8B-B14F-4D97-AF65-F5344CB8AC3E}">
        <p14:creationId xmlns:p14="http://schemas.microsoft.com/office/powerpoint/2010/main" val="2670126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8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8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2.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9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94.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9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9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9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9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00.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101.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54C79-86DF-43AC-9054-27ED7E72908D}" type="datetimeFigureOut">
              <a:rPr lang="en-US" smtClean="0"/>
              <a:t>4/19/2014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33B01-2CAC-40BC-9C59-FFFAFB51F7C9}" type="slidenum">
              <a:rPr lang="en-US" smtClean="0"/>
              <a:t>‹#›</a:t>
            </a:fld>
            <a:endParaRPr lang="en-US"/>
          </a:p>
        </p:txBody>
      </p:sp>
    </p:spTree>
    <p:extLst>
      <p:ext uri="{BB962C8B-B14F-4D97-AF65-F5344CB8AC3E}">
        <p14:creationId xmlns:p14="http://schemas.microsoft.com/office/powerpoint/2010/main" val="848571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10981-DACA-4150-8B0A-0AF969994613}"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AA4C-22AA-495F-9C36-23D598441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289076"/>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2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77585-9926-410B-89A8-941825923B50}"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877296"/>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92DA5-18EE-4D6E-BCA2-9A0944DFC62C}"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45C4-4C56-433C-879E-F5C7A76083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70999"/>
      </p:ext>
    </p:extLst>
  </p:cSld>
  <p:clrMap bg1="lt1" tx1="dk1" bg2="lt2" tx2="dk2" accent1="accent1" accent2="accent2" accent3="accent3" accent4="accent4" accent5="accent5" accent6="accent6" hlink="hlink" folHlink="folHlink"/>
  <p:sldLayoutIdLst>
    <p:sldLayoutId id="21474837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7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8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8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873D-C787-4A2F-A875-40922611B638}"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C2C52-9397-4682-B525-3D12DEA9EC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50310"/>
      </p:ext>
    </p:extLst>
  </p:cSld>
  <p:clrMap bg1="lt1" tx1="dk1" bg2="lt2" tx2="dk2" accent1="accent1" accent2="accent2" accent3="accent3" accent4="accent4" accent5="accent5" accent6="accent6" hlink="hlink" folHlink="folHlink"/>
  <p:sldLayoutIdLst>
    <p:sldLayoutId id="21474838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1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1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2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2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2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2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3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1240-EBF2-4654-9646-43E64F3243F4}"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6E2F-E9BA-43B0-8557-4A37FEAA94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557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F8855-EE27-4092-B38E-0718FEFF5DED}"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6F0B-C49E-4E1C-BF2F-E9F0080577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47055"/>
      </p:ext>
    </p:extLst>
  </p:cSld>
  <p:clrMap bg1="lt1" tx1="dk1" bg2="lt2" tx2="dk2" accent1="accent1" accent2="accent2" accent3="accent3" accent4="accent4" accent5="accent5" accent6="accent6" hlink="hlink" folHlink="folHlink"/>
  <p:sldLayoutIdLst>
    <p:sldLayoutId id="21474838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8.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2.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9.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 t="-445" r="44" b="14044"/>
          <a:stretch/>
        </p:blipFill>
        <p:spPr>
          <a:xfrm>
            <a:off x="0" y="-99392"/>
            <a:ext cx="9139944" cy="6957392"/>
          </a:xfrm>
          <a:prstGeom prst="rect">
            <a:avLst/>
          </a:prstGeom>
        </p:spPr>
      </p:pic>
      <p:sp>
        <p:nvSpPr>
          <p:cNvPr id="3" name="Subtitle 2"/>
          <p:cNvSpPr>
            <a:spLocks noGrp="1"/>
          </p:cNvSpPr>
          <p:nvPr>
            <p:ph type="subTitle" idx="1"/>
          </p:nvPr>
        </p:nvSpPr>
        <p:spPr>
          <a:xfrm>
            <a:off x="1005576" y="332656"/>
            <a:ext cx="7128792" cy="5904656"/>
          </a:xfrm>
          <a:solidFill>
            <a:srgbClr val="000000">
              <a:alpha val="67059"/>
            </a:srgbClr>
          </a:solidFill>
        </p:spPr>
        <p:txBody>
          <a:bodyPr>
            <a:noAutofit/>
          </a:bodyPr>
          <a:lstStyle/>
          <a:p>
            <a:pPr>
              <a:lnSpc>
                <a:spcPts val="4500"/>
              </a:lnSpc>
              <a:spcBef>
                <a:spcPts val="0"/>
              </a:spcBef>
            </a:pPr>
            <a:r>
              <a:rPr lang="en-US" sz="3600" dirty="0" smtClean="0">
                <a:solidFill>
                  <a:schemeClr val="bg1"/>
                </a:solidFill>
                <a:effectLst>
                  <a:outerShdw blurRad="38100" dist="38100" dir="2700000" algn="tl">
                    <a:srgbClr val="000000">
                      <a:alpha val="43137"/>
                    </a:srgbClr>
                  </a:outerShdw>
                </a:effectLst>
              </a:rPr>
              <a:t>God with us, Emmanuel with us: </a:t>
            </a:r>
          </a:p>
          <a:p>
            <a:pPr>
              <a:lnSpc>
                <a:spcPts val="4500"/>
              </a:lnSpc>
              <a:spcBef>
                <a:spcPts val="0"/>
              </a:spcBef>
            </a:pPr>
            <a:r>
              <a:rPr lang="en-US" sz="3600" dirty="0" smtClean="0">
                <a:solidFill>
                  <a:schemeClr val="bg1"/>
                </a:solidFill>
                <a:effectLst>
                  <a:outerShdw blurRad="38100" dist="38100" dir="2700000" algn="tl">
                    <a:srgbClr val="000000">
                      <a:alpha val="43137"/>
                    </a:srgbClr>
                  </a:outerShdw>
                </a:effectLst>
              </a:rPr>
              <a:t>the King of Kings and Lord of lord, God is with us!</a:t>
            </a:r>
          </a:p>
          <a:p>
            <a:pPr>
              <a:lnSpc>
                <a:spcPts val="4500"/>
              </a:lnSpc>
              <a:spcBef>
                <a:spcPts val="0"/>
              </a:spcBef>
            </a:pPr>
            <a:r>
              <a:rPr lang="en-US" sz="3600" dirty="0" smtClean="0">
                <a:solidFill>
                  <a:schemeClr val="bg1"/>
                </a:solidFill>
                <a:effectLst>
                  <a:outerShdw blurRad="38100" dist="38100" dir="2700000" algn="tl">
                    <a:srgbClr val="000000">
                      <a:alpha val="43137"/>
                    </a:srgbClr>
                  </a:outerShdw>
                </a:effectLst>
              </a:rPr>
              <a:t>God with us! Redeeming Love for us: eternal God come down to earth. God is with us!</a:t>
            </a:r>
          </a:p>
          <a:p>
            <a:pPr>
              <a:lnSpc>
                <a:spcPts val="4500"/>
              </a:lnSpc>
              <a:spcBef>
                <a:spcPts val="0"/>
              </a:spcBef>
            </a:pPr>
            <a:r>
              <a:rPr lang="zh-TW" alt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主同在，以馬內利的主</a:t>
            </a: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ts val="4500"/>
              </a:lnSpc>
              <a:spcBef>
                <a:spcPts val="0"/>
              </a:spcBef>
            </a:pP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a:t>
            </a:r>
            <a:r>
              <a:rPr lang="zh-TW" alt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王的王，萬主的主與咱同在。</a:t>
            </a:r>
            <a:r>
              <a:rPr 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a:t>
            </a:r>
            <a:r>
              <a:rPr lang="zh-TW" alt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同在，為著疼贖回咱</a:t>
            </a: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ts val="4500"/>
              </a:lnSpc>
              <a:spcBef>
                <a:spcPts val="0"/>
              </a:spcBef>
            </a:pP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永</a:t>
            </a:r>
            <a:r>
              <a:rPr lang="zh-TW" altLang="en-US" sz="38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遠的主降臨地上與咱同在</a:t>
            </a:r>
            <a:r>
              <a:rPr lang="zh-TW" alt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sz="38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3205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rragalleria.com/images/black-white/us-ne/usvt20438-bw.jpeg"/>
          <p:cNvPicPr>
            <a:picLocks noChangeAspect="1" noChangeArrowheads="1"/>
          </p:cNvPicPr>
          <p:nvPr/>
        </p:nvPicPr>
        <p:blipFill rotWithShape="1">
          <a:blip r:embed="rId2">
            <a:extLst>
              <a:ext uri="{28A0092B-C50C-407E-A947-70E740481C1C}">
                <a14:useLocalDpi xmlns:a14="http://schemas.microsoft.com/office/drawing/2010/main" val="0"/>
              </a:ext>
            </a:extLst>
          </a:blip>
          <a:srcRect l="2667" t="3850" r="2954" b="4078"/>
          <a:stretch/>
        </p:blipFill>
        <p:spPr bwMode="auto">
          <a:xfrm>
            <a:off x="2345" y="13015"/>
            <a:ext cx="9148579" cy="68449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3568" y="404664"/>
            <a:ext cx="8136904" cy="5632311"/>
          </a:xfrm>
          <a:prstGeom prst="rect">
            <a:avLst/>
          </a:prstGeom>
          <a:solidFill>
            <a:schemeClr val="bg1"/>
          </a:solidFill>
        </p:spPr>
        <p:txBody>
          <a:bodyPr wrap="square">
            <a:spAutoFit/>
          </a:bodyPr>
          <a:lstStyle/>
          <a:p>
            <a:pPr marL="180000"/>
            <a:r>
              <a:rPr lang="en-US" sz="3600" dirty="0" smtClean="0">
                <a:solidFill>
                  <a:prstClr val="black"/>
                </a:solidFill>
              </a:rPr>
              <a:t>It </a:t>
            </a:r>
            <a:r>
              <a:rPr lang="en-US" sz="3600" dirty="0">
                <a:solidFill>
                  <a:prstClr val="black"/>
                </a:solidFill>
              </a:rPr>
              <a:t>quickly became clear that Jesus was a special messenger sent from above to share the love and grace of God.  </a:t>
            </a:r>
          </a:p>
          <a:p>
            <a:pPr marL="180000"/>
            <a:r>
              <a:rPr lang="en-US" sz="3600" dirty="0">
                <a:solidFill>
                  <a:prstClr val="black"/>
                </a:solidFill>
              </a:rPr>
              <a:t> This was truly God living among us, in the flesh, speaking truth with wisdom and insight like none had ever heard.  </a:t>
            </a:r>
          </a:p>
          <a:p>
            <a:pPr marL="180000"/>
            <a:r>
              <a:rPr lang="zh-TW" altLang="en-US" sz="3600" dirty="0" smtClean="0">
                <a:solidFill>
                  <a:prstClr val="black"/>
                </a:solidFill>
                <a:latin typeface="標楷體" panose="03000509000000000000" pitchFamily="65" charset="-120"/>
                <a:ea typeface="標楷體" panose="03000509000000000000" pitchFamily="65" charset="-120"/>
              </a:rPr>
              <a:t>無</a:t>
            </a:r>
            <a:r>
              <a:rPr lang="zh-TW" altLang="en-US" sz="3600" dirty="0">
                <a:solidFill>
                  <a:prstClr val="black"/>
                </a:solidFill>
                <a:latin typeface="標楷體" panose="03000509000000000000" pitchFamily="65" charset="-120"/>
                <a:ea typeface="標楷體" panose="03000509000000000000" pitchFamily="65" charset="-120"/>
              </a:rPr>
              <a:t>久， 我明白耶穌是一位從天頂來的特殊傳道者，祂來分享上帝的疼和恩典</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a:p>
            <a:pPr marL="180000"/>
            <a:r>
              <a:rPr lang="zh-TW" altLang="en-US" sz="3600" dirty="0">
                <a:solidFill>
                  <a:prstClr val="black"/>
                </a:solidFill>
                <a:latin typeface="標楷體" panose="03000509000000000000" pitchFamily="65" charset="-120"/>
                <a:ea typeface="標楷體" panose="03000509000000000000" pitchFamily="65" charset="-120"/>
              </a:rPr>
              <a:t>祂是神，用人子的身份，住在咱中間。用人不曾聽過的智慧宣揚道理</a:t>
            </a:r>
            <a:r>
              <a:rPr lang="zh-TW" alt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54611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erragalleria.com/images/black-white/us-ne/usvt20438-bw.jpeg"/>
          <p:cNvPicPr>
            <a:picLocks noChangeAspect="1" noChangeArrowheads="1"/>
          </p:cNvPicPr>
          <p:nvPr/>
        </p:nvPicPr>
        <p:blipFill rotWithShape="1">
          <a:blip r:embed="rId2">
            <a:extLst>
              <a:ext uri="{28A0092B-C50C-407E-A947-70E740481C1C}">
                <a14:useLocalDpi xmlns:a14="http://schemas.microsoft.com/office/drawing/2010/main" val="0"/>
              </a:ext>
            </a:extLst>
          </a:blip>
          <a:srcRect l="2913" t="3367" r="2514" b="4560"/>
          <a:stretch/>
        </p:blipFill>
        <p:spPr bwMode="auto">
          <a:xfrm>
            <a:off x="0" y="0"/>
            <a:ext cx="9186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418011"/>
            <a:ext cx="8136904" cy="5786199"/>
          </a:xfrm>
          <a:prstGeom prst="rect">
            <a:avLst/>
          </a:prstGeom>
          <a:solidFill>
            <a:srgbClr val="FFFFFF"/>
          </a:solidFill>
        </p:spPr>
        <p:txBody>
          <a:bodyPr wrap="square">
            <a:spAutoFit/>
          </a:bodyPr>
          <a:lstStyle/>
          <a:p>
            <a:r>
              <a:rPr lang="en-US" sz="3500" dirty="0" smtClean="0">
                <a:solidFill>
                  <a:prstClr val="black"/>
                </a:solidFill>
              </a:rPr>
              <a:t>I began to understand that God so loved the world – all of us – that He was willing to send His only Son to give the gift of eternal life. Redeeming love was the prevailing theme of this Man’s life during those three brief years that I shared with Him.  </a:t>
            </a:r>
          </a:p>
          <a:p>
            <a:endParaRPr lang="en-US" altLang="zh-TW" sz="800" dirty="0" smtClean="0">
              <a:solidFill>
                <a:prstClr val="black"/>
              </a:solidFill>
              <a:latin typeface="標楷體" panose="03000509000000000000" pitchFamily="65" charset="-120"/>
              <a:ea typeface="標楷體" panose="03000509000000000000" pitchFamily="65" charset="-120"/>
            </a:endParaRPr>
          </a:p>
          <a:p>
            <a:r>
              <a:rPr lang="zh-TW" altLang="en-US" sz="3800" dirty="0" smtClean="0">
                <a:solidFill>
                  <a:prstClr val="black"/>
                </a:solidFill>
                <a:latin typeface="標楷體" panose="03000509000000000000" pitchFamily="65" charset="-120"/>
                <a:ea typeface="標楷體" panose="03000509000000000000" pitchFamily="65" charset="-120"/>
              </a:rPr>
              <a:t>我</a:t>
            </a:r>
            <a:r>
              <a:rPr lang="zh-TW" altLang="en-US" sz="3800" dirty="0">
                <a:solidFill>
                  <a:prstClr val="black"/>
                </a:solidFill>
                <a:latin typeface="標楷體" panose="03000509000000000000" pitchFamily="65" charset="-120"/>
                <a:ea typeface="標楷體" panose="03000509000000000000" pitchFamily="65" charset="-120"/>
              </a:rPr>
              <a:t>開始明白上帝</a:t>
            </a:r>
            <a:r>
              <a:rPr lang="zh-TW" altLang="en-US" sz="3800" dirty="0" smtClean="0">
                <a:solidFill>
                  <a:prstClr val="black"/>
                </a:solidFill>
                <a:latin typeface="標楷體" panose="03000509000000000000" pitchFamily="65" charset="-120"/>
                <a:ea typeface="標楷體" panose="03000509000000000000" pitchFamily="65" charset="-120"/>
              </a:rPr>
              <a:t>是</a:t>
            </a:r>
            <a:r>
              <a:rPr lang="en-US" sz="3600" dirty="0" err="1">
                <a:solidFill>
                  <a:prstClr val="black"/>
                </a:solidFill>
              </a:rPr>
              <a:t>chiá</a:t>
            </a:r>
            <a:r>
              <a:rPr lang="en-US" sz="3600" dirty="0">
                <a:solidFill>
                  <a:prstClr val="black"/>
                </a:solidFill>
              </a:rPr>
              <a:t> </a:t>
            </a:r>
            <a:r>
              <a:rPr lang="en-US" sz="3600" dirty="0" err="1" smtClean="0">
                <a:solidFill>
                  <a:prstClr val="black"/>
                </a:solidFill>
              </a:rPr>
              <a:t>nih</a:t>
            </a:r>
            <a:r>
              <a:rPr lang="zh-TW" altLang="en-US" sz="3600" dirty="0" smtClean="0">
                <a:solidFill>
                  <a:prstClr val="black"/>
                </a:solidFill>
                <a:latin typeface="標楷體" panose="03000509000000000000" pitchFamily="65" charset="-120"/>
                <a:ea typeface="標楷體" panose="03000509000000000000" pitchFamily="65" charset="-120"/>
              </a:rPr>
              <a:t>疼</a:t>
            </a:r>
            <a:r>
              <a:rPr lang="zh-TW" altLang="en-US" sz="3800" dirty="0" smtClean="0">
                <a:solidFill>
                  <a:prstClr val="black"/>
                </a:solidFill>
                <a:latin typeface="標楷體" panose="03000509000000000000" pitchFamily="65" charset="-120"/>
                <a:ea typeface="標楷體" panose="03000509000000000000" pitchFamily="65" charset="-120"/>
              </a:rPr>
              <a:t>世</a:t>
            </a:r>
            <a:r>
              <a:rPr lang="zh-TW" altLang="en-US" sz="3800" dirty="0">
                <a:solidFill>
                  <a:prstClr val="black"/>
                </a:solidFill>
                <a:latin typeface="標楷體" panose="03000509000000000000" pitchFamily="65" charset="-120"/>
                <a:ea typeface="標楷體" panose="03000509000000000000" pitchFamily="65" charset="-120"/>
              </a:rPr>
              <a:t>間人，甚至將祂的獨生子賜</a:t>
            </a:r>
            <a:r>
              <a:rPr lang="zh-TW" altLang="en-US" sz="3800" dirty="0" smtClean="0">
                <a:solidFill>
                  <a:prstClr val="black"/>
                </a:solidFill>
                <a:latin typeface="標楷體" panose="03000509000000000000" pitchFamily="65" charset="-120"/>
                <a:ea typeface="標楷體" panose="03000509000000000000" pitchFamily="65" charset="-120"/>
              </a:rPr>
              <a:t>給咱</a:t>
            </a:r>
            <a:r>
              <a:rPr lang="zh-TW" altLang="en-US" sz="3800" dirty="0">
                <a:solidFill>
                  <a:prstClr val="black"/>
                </a:solidFill>
                <a:latin typeface="標楷體" panose="03000509000000000000" pitchFamily="65" charset="-120"/>
                <a:ea typeface="標楷體" panose="03000509000000000000" pitchFamily="65" charset="-120"/>
              </a:rPr>
              <a:t>，當做永生的禮物</a:t>
            </a:r>
            <a:r>
              <a:rPr lang="zh-TW" altLang="en-US" sz="3800" dirty="0" smtClean="0">
                <a:solidFill>
                  <a:prstClr val="black"/>
                </a:solidFill>
                <a:latin typeface="標楷體" panose="03000509000000000000" pitchFamily="65" charset="-120"/>
                <a:ea typeface="標楷體" panose="03000509000000000000" pitchFamily="65" charset="-120"/>
              </a:rPr>
              <a:t>。救</a:t>
            </a:r>
            <a:r>
              <a:rPr lang="zh-TW" altLang="en-US" sz="3800" dirty="0">
                <a:solidFill>
                  <a:prstClr val="black"/>
                </a:solidFill>
                <a:latin typeface="標楷體" panose="03000509000000000000" pitchFamily="65" charset="-120"/>
                <a:ea typeface="標楷體" panose="03000509000000000000" pitchFamily="65" charset="-120"/>
              </a:rPr>
              <a:t>贖的疼是祂一生得勝的主題，這是我和祂逗陣短短三年的領受</a:t>
            </a:r>
            <a:r>
              <a:rPr lang="zh-TW" altLang="en-US" sz="3800" dirty="0" smtClean="0">
                <a:solidFill>
                  <a:prstClr val="black"/>
                </a:solidFill>
                <a:latin typeface="標楷體" panose="03000509000000000000" pitchFamily="65" charset="-120"/>
                <a:ea typeface="標楷體" panose="03000509000000000000" pitchFamily="65" charset="-120"/>
              </a:rPr>
              <a:t>。</a:t>
            </a:r>
            <a:endParaRPr lang="en-US" sz="38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1670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9651"/>
          <a:stretch/>
        </p:blipFill>
        <p:spPr>
          <a:xfrm>
            <a:off x="0" y="0"/>
            <a:ext cx="9144000" cy="6858000"/>
          </a:xfrm>
          <a:prstGeom prst="rect">
            <a:avLst/>
          </a:prstGeom>
        </p:spPr>
      </p:pic>
      <p:sp>
        <p:nvSpPr>
          <p:cNvPr id="2" name="Rectangle 1"/>
          <p:cNvSpPr/>
          <p:nvPr/>
        </p:nvSpPr>
        <p:spPr>
          <a:xfrm>
            <a:off x="467544" y="384026"/>
            <a:ext cx="7272808" cy="5324535"/>
          </a:xfrm>
          <a:prstGeom prst="rect">
            <a:avLst/>
          </a:prstGeom>
        </p:spPr>
        <p:txBody>
          <a:bodyPr wrap="square">
            <a:spAutoFit/>
          </a:bodyPr>
          <a:lstStyle/>
          <a:p>
            <a:r>
              <a:rPr lang="en-US" sz="3600" dirty="0">
                <a:solidFill>
                  <a:prstClr val="white"/>
                </a:solidFill>
              </a:rPr>
              <a:t>He loved us…He loved me… </a:t>
            </a:r>
            <a:endParaRPr lang="en-US" sz="3600" dirty="0" smtClean="0">
              <a:solidFill>
                <a:prstClr val="white"/>
              </a:solidFill>
            </a:endParaRPr>
          </a:p>
          <a:p>
            <a:r>
              <a:rPr lang="en-US" sz="3600" dirty="0" smtClean="0">
                <a:solidFill>
                  <a:prstClr val="white"/>
                </a:solidFill>
              </a:rPr>
              <a:t>and </a:t>
            </a:r>
            <a:r>
              <a:rPr lang="en-US" sz="3600" dirty="0">
                <a:solidFill>
                  <a:prstClr val="white"/>
                </a:solidFill>
              </a:rPr>
              <a:t>He loved His heavenly Father with a devotion that was unparalleled to anything I had ever seen.  </a:t>
            </a:r>
            <a:endParaRPr lang="en-US" sz="3600" dirty="0" smtClean="0">
              <a:solidFill>
                <a:prstClr val="white"/>
              </a:solidFill>
            </a:endParaRPr>
          </a:p>
          <a:p>
            <a:r>
              <a:rPr lang="en-US" sz="3600" dirty="0" smtClean="0">
                <a:solidFill>
                  <a:prstClr val="white"/>
                </a:solidFill>
              </a:rPr>
              <a:t>How </a:t>
            </a:r>
            <a:r>
              <a:rPr lang="en-US" sz="3600" dirty="0">
                <a:solidFill>
                  <a:prstClr val="white"/>
                </a:solidFill>
              </a:rPr>
              <a:t>could I not love Him back?</a:t>
            </a:r>
          </a:p>
          <a:p>
            <a:r>
              <a:rPr lang="zh-TW" altLang="en-US" sz="4000" dirty="0">
                <a:solidFill>
                  <a:prstClr val="white"/>
                </a:solidFill>
                <a:latin typeface="標楷體" panose="03000509000000000000" pitchFamily="65" charset="-120"/>
                <a:ea typeface="標楷體" panose="03000509000000000000" pitchFamily="65" charset="-120"/>
              </a:rPr>
              <a:t>祂疼咱，祂疼我</a:t>
            </a:r>
            <a:r>
              <a:rPr lang="zh-TW" altLang="en-US" sz="4000" dirty="0" smtClean="0">
                <a:solidFill>
                  <a:prstClr val="white"/>
                </a:solidFill>
                <a:latin typeface="標楷體" panose="03000509000000000000" pitchFamily="65" charset="-120"/>
                <a:ea typeface="標楷體" panose="03000509000000000000" pitchFamily="65" charset="-120"/>
              </a:rPr>
              <a:t>，</a:t>
            </a:r>
            <a:endParaRPr lang="en-US" altLang="zh-TW" sz="4000" dirty="0" smtClean="0">
              <a:solidFill>
                <a:prstClr val="white"/>
              </a:solidFill>
              <a:latin typeface="標楷體" panose="03000509000000000000" pitchFamily="65" charset="-120"/>
              <a:ea typeface="標楷體" panose="03000509000000000000" pitchFamily="65" charset="-120"/>
            </a:endParaRPr>
          </a:p>
          <a:p>
            <a:r>
              <a:rPr lang="zh-TW" altLang="en-US" sz="4000" dirty="0">
                <a:solidFill>
                  <a:prstClr val="white"/>
                </a:solidFill>
                <a:latin typeface="標楷體" panose="03000509000000000000" pitchFamily="65" charset="-120"/>
                <a:ea typeface="標楷體" panose="03000509000000000000" pitchFamily="65" charset="-120"/>
              </a:rPr>
              <a:t>祂疼天父超過一切。 </a:t>
            </a:r>
            <a:endParaRPr lang="en-US" altLang="zh-TW" sz="4000" dirty="0" smtClean="0">
              <a:solidFill>
                <a:prstClr val="white"/>
              </a:solidFill>
              <a:latin typeface="標楷體" panose="03000509000000000000" pitchFamily="65" charset="-120"/>
              <a:ea typeface="標楷體" panose="03000509000000000000" pitchFamily="65" charset="-120"/>
            </a:endParaRPr>
          </a:p>
          <a:p>
            <a:r>
              <a:rPr lang="zh-TW" altLang="en-US" sz="4000" dirty="0" smtClean="0">
                <a:solidFill>
                  <a:prstClr val="white"/>
                </a:solidFill>
                <a:latin typeface="標楷體" panose="03000509000000000000" pitchFamily="65" charset="-120"/>
                <a:ea typeface="標楷體" panose="03000509000000000000" pitchFamily="65" charset="-120"/>
              </a:rPr>
              <a:t>我怎樣能</a:t>
            </a:r>
            <a:r>
              <a:rPr lang="zh-TW" altLang="en-US" sz="4000" dirty="0">
                <a:solidFill>
                  <a:prstClr val="white"/>
                </a:solidFill>
                <a:latin typeface="標楷體" panose="03000509000000000000" pitchFamily="65" charset="-120"/>
                <a:ea typeface="標楷體" panose="03000509000000000000" pitchFamily="65" charset="-120"/>
              </a:rPr>
              <a:t>不報</a:t>
            </a:r>
            <a:r>
              <a:rPr lang="zh-TW" altLang="en-US" sz="4000" dirty="0" smtClean="0">
                <a:solidFill>
                  <a:prstClr val="white"/>
                </a:solidFill>
                <a:latin typeface="標楷體" panose="03000509000000000000" pitchFamily="65" charset="-120"/>
                <a:ea typeface="標楷體" panose="03000509000000000000" pitchFamily="65" charset="-120"/>
              </a:rPr>
              <a:t>答</a:t>
            </a:r>
            <a:endParaRPr lang="en-US" altLang="zh-TW" sz="4000" dirty="0" smtClean="0">
              <a:solidFill>
                <a:prstClr val="white"/>
              </a:solidFill>
              <a:latin typeface="標楷體" panose="03000509000000000000" pitchFamily="65" charset="-120"/>
              <a:ea typeface="標楷體" panose="03000509000000000000" pitchFamily="65" charset="-120"/>
            </a:endParaRPr>
          </a:p>
          <a:p>
            <a:r>
              <a:rPr lang="zh-TW" altLang="en-US" sz="4000" dirty="0" smtClean="0">
                <a:solidFill>
                  <a:prstClr val="white"/>
                </a:solidFill>
                <a:latin typeface="標楷體" panose="03000509000000000000" pitchFamily="65" charset="-120"/>
                <a:ea typeface="標楷體" panose="03000509000000000000" pitchFamily="65" charset="-120"/>
              </a:rPr>
              <a:t>祂</a:t>
            </a:r>
            <a:r>
              <a:rPr lang="zh-TW" altLang="en-US" sz="4000" dirty="0">
                <a:solidFill>
                  <a:prstClr val="white"/>
                </a:solidFill>
                <a:latin typeface="標楷體" panose="03000509000000000000" pitchFamily="65" charset="-120"/>
                <a:ea typeface="標楷體" panose="03000509000000000000" pitchFamily="65" charset="-120"/>
              </a:rPr>
              <a:t>的疼呢</a:t>
            </a:r>
            <a:r>
              <a:rPr lang="en-US" sz="4000" dirty="0" smtClean="0">
                <a:solidFill>
                  <a:prstClr val="white"/>
                </a:solidFill>
                <a:latin typeface="標楷體" panose="03000509000000000000" pitchFamily="65" charset="-120"/>
                <a:ea typeface="標楷體" panose="03000509000000000000" pitchFamily="65" charset="-120"/>
              </a:rPr>
              <a:t>?</a:t>
            </a:r>
            <a:endParaRPr lang="en-US" sz="4000"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378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998450"/>
            <a:ext cx="3923928" cy="2859549"/>
          </a:xfrm>
          <a:prstGeom prst="rect">
            <a:avLst/>
          </a:prstGeom>
          <a:effectLst>
            <a:softEdge rad="317500"/>
          </a:effectLst>
        </p:spPr>
      </p:pic>
      <p:sp>
        <p:nvSpPr>
          <p:cNvPr id="2" name="Rectangle 1"/>
          <p:cNvSpPr/>
          <p:nvPr/>
        </p:nvSpPr>
        <p:spPr>
          <a:xfrm>
            <a:off x="539552" y="188640"/>
            <a:ext cx="8136904" cy="6186309"/>
          </a:xfrm>
          <a:prstGeom prst="rect">
            <a:avLst/>
          </a:prstGeom>
        </p:spPr>
        <p:txBody>
          <a:bodyPr wrap="square">
            <a:spAutoFit/>
          </a:bodyPr>
          <a:lstStyle/>
          <a:p>
            <a:r>
              <a:rPr lang="en-US" sz="3600" dirty="0">
                <a:solidFill>
                  <a:prstClr val="black"/>
                </a:solidFill>
              </a:rPr>
              <a:t>The things I witnessed with my own eyes… they were unbelievable!  I saw Jesus turn water into wine.  I saw people healed in miraculous ways.  </a:t>
            </a:r>
            <a:endParaRPr lang="en-US" sz="3600" dirty="0" smtClean="0">
              <a:solidFill>
                <a:prstClr val="black"/>
              </a:solidFill>
            </a:endParaRPr>
          </a:p>
          <a:p>
            <a:r>
              <a:rPr lang="en-US" sz="3600" dirty="0" smtClean="0">
                <a:solidFill>
                  <a:prstClr val="black"/>
                </a:solidFill>
              </a:rPr>
              <a:t>I </a:t>
            </a:r>
            <a:r>
              <a:rPr lang="en-US" sz="3600" dirty="0">
                <a:solidFill>
                  <a:prstClr val="black"/>
                </a:solidFill>
              </a:rPr>
              <a:t>saw Him feed thousands with just a few loaves of bread and fish.  </a:t>
            </a:r>
          </a:p>
          <a:p>
            <a:r>
              <a:rPr lang="zh-TW" altLang="en-US" sz="3600" dirty="0" smtClean="0">
                <a:solidFill>
                  <a:prstClr val="black"/>
                </a:solidFill>
                <a:latin typeface="標楷體" panose="03000509000000000000" pitchFamily="65" charset="-120"/>
                <a:ea typeface="標楷體" panose="03000509000000000000" pitchFamily="65" charset="-120"/>
              </a:rPr>
              <a:t>我親目見</a:t>
            </a:r>
            <a:r>
              <a:rPr lang="zh-TW" altLang="en-US" sz="3600" dirty="0">
                <a:solidFill>
                  <a:prstClr val="black"/>
                </a:solidFill>
                <a:latin typeface="標楷體" panose="03000509000000000000" pitchFamily="65" charset="-120"/>
                <a:ea typeface="標楷體" panose="03000509000000000000" pitchFamily="65" charset="-120"/>
              </a:rPr>
              <a:t>証的事，是真正奇妙的</a:t>
            </a:r>
            <a:r>
              <a:rPr lang="en-US" sz="3600" dirty="0" smtClean="0">
                <a:solidFill>
                  <a:prstClr val="black"/>
                </a:solidFill>
                <a:latin typeface="標楷體" panose="03000509000000000000" pitchFamily="65" charset="-120"/>
                <a:ea typeface="標楷體" panose="03000509000000000000" pitchFamily="65" charset="-120"/>
              </a:rPr>
              <a:t>!</a:t>
            </a:r>
          </a:p>
          <a:p>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看見耶穌將水變為酒</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看見</a:t>
            </a:r>
            <a:r>
              <a:rPr lang="zh-TW" altLang="en-US" sz="3600" dirty="0" smtClean="0">
                <a:solidFill>
                  <a:prstClr val="black"/>
                </a:solidFill>
                <a:latin typeface="標楷體" panose="03000509000000000000" pitchFamily="65" charset="-120"/>
                <a:ea typeface="標楷體" panose="03000509000000000000" pitchFamily="65" charset="-120"/>
              </a:rPr>
              <a:t>人奇</a:t>
            </a:r>
            <a:r>
              <a:rPr lang="zh-TW" altLang="en-US" sz="3600" dirty="0">
                <a:solidFill>
                  <a:prstClr val="black"/>
                </a:solidFill>
                <a:latin typeface="標楷體" panose="03000509000000000000" pitchFamily="65" charset="-120"/>
                <a:ea typeface="標楷體" panose="03000509000000000000" pitchFamily="65" charset="-120"/>
              </a:rPr>
              <a:t>妙的得</a:t>
            </a:r>
            <a:r>
              <a:rPr lang="zh-TW" altLang="en-US" sz="3600" dirty="0" smtClean="0">
                <a:solidFill>
                  <a:prstClr val="black"/>
                </a:solidFill>
                <a:latin typeface="標楷體" panose="03000509000000000000" pitchFamily="65" charset="-120"/>
                <a:ea typeface="標楷體" panose="03000509000000000000" pitchFamily="65" charset="-120"/>
              </a:rPr>
              <a:t>到</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醫</a:t>
            </a:r>
            <a:r>
              <a:rPr lang="zh-TW" altLang="en-US" sz="3600" dirty="0">
                <a:solidFill>
                  <a:prstClr val="black"/>
                </a:solidFill>
                <a:latin typeface="標楷體" panose="03000509000000000000" pitchFamily="65" charset="-120"/>
                <a:ea typeface="標楷體" panose="03000509000000000000" pitchFamily="65" charset="-120"/>
              </a:rPr>
              <a:t>治，我看見祂用五</a:t>
            </a:r>
            <a:r>
              <a:rPr lang="zh-TW" altLang="en-US" sz="3600" dirty="0" smtClean="0">
                <a:solidFill>
                  <a:prstClr val="black"/>
                </a:solidFill>
                <a:latin typeface="標楷體" panose="03000509000000000000" pitchFamily="65" charset="-120"/>
                <a:ea typeface="標楷體" panose="03000509000000000000" pitchFamily="65" charset="-120"/>
              </a:rPr>
              <a:t>塊</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餅</a:t>
            </a:r>
            <a:r>
              <a:rPr lang="zh-TW" altLang="en-US" sz="3600" dirty="0">
                <a:solidFill>
                  <a:prstClr val="black"/>
                </a:solidFill>
                <a:latin typeface="標楷體" panose="03000509000000000000" pitchFamily="65" charset="-120"/>
                <a:ea typeface="標楷體" panose="03000509000000000000" pitchFamily="65" charset="-120"/>
              </a:rPr>
              <a:t>兩尾魚餵飽五千人</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9641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260648"/>
            <a:ext cx="7848872" cy="3970318"/>
          </a:xfrm>
          <a:prstGeom prst="rect">
            <a:avLst/>
          </a:prstGeom>
        </p:spPr>
        <p:txBody>
          <a:bodyPr wrap="square">
            <a:spAutoFit/>
          </a:bodyPr>
          <a:lstStyle/>
          <a:p>
            <a:r>
              <a:rPr lang="en-US" sz="3600" dirty="0">
                <a:solidFill>
                  <a:prstClr val="black"/>
                </a:solidFill>
              </a:rPr>
              <a:t>He made the blind see, raised the dead </a:t>
            </a:r>
            <a:endParaRPr lang="en-US" sz="3600" dirty="0" smtClean="0">
              <a:solidFill>
                <a:prstClr val="black"/>
              </a:solidFill>
            </a:endParaRPr>
          </a:p>
          <a:p>
            <a:r>
              <a:rPr lang="en-US" sz="3600" dirty="0" smtClean="0">
                <a:solidFill>
                  <a:prstClr val="black"/>
                </a:solidFill>
              </a:rPr>
              <a:t>to </a:t>
            </a:r>
            <a:r>
              <a:rPr lang="en-US" sz="3600" dirty="0">
                <a:solidFill>
                  <a:prstClr val="black"/>
                </a:solidFill>
              </a:rPr>
              <a:t>life, walked on water, calmed stormy seas… and He shared the love of God with all of us in these acts!</a:t>
            </a:r>
          </a:p>
          <a:p>
            <a:r>
              <a:rPr lang="zh-TW" altLang="en-US" sz="3600" dirty="0" smtClean="0">
                <a:solidFill>
                  <a:prstClr val="black"/>
                </a:solidFill>
                <a:latin typeface="標楷體" panose="03000509000000000000" pitchFamily="65" charset="-120"/>
                <a:ea typeface="標楷體" panose="03000509000000000000" pitchFamily="65" charset="-120"/>
              </a:rPr>
              <a:t>祂</a:t>
            </a:r>
            <a:r>
              <a:rPr lang="zh-TW" altLang="en-US" sz="3600" dirty="0">
                <a:solidFill>
                  <a:prstClr val="black"/>
                </a:solidFill>
                <a:latin typeface="標楷體" panose="03000509000000000000" pitchFamily="65" charset="-120"/>
                <a:ea typeface="標楷體" panose="03000509000000000000" pitchFamily="65" charset="-120"/>
              </a:rPr>
              <a:t>使睛瞑的能看見，使死的人復活。行在水面上，平靜海上的風浪</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，並且在逐項事和咱分享上帝的</a:t>
            </a:r>
            <a:r>
              <a:rPr lang="zh-TW" altLang="en-US" sz="3600" dirty="0" smtClean="0">
                <a:solidFill>
                  <a:prstClr val="black"/>
                </a:solidFill>
                <a:latin typeface="標楷體" panose="03000509000000000000" pitchFamily="65" charset="-120"/>
                <a:ea typeface="標楷體" panose="03000509000000000000" pitchFamily="65" charset="-120"/>
              </a:rPr>
              <a:t>疼</a:t>
            </a:r>
            <a:r>
              <a:rPr lang="el-GR" altLang="zh-TW" sz="1600" dirty="0">
                <a:solidFill>
                  <a:prstClr val="black"/>
                </a:solidFill>
                <a:latin typeface="標楷體" panose="03000509000000000000" pitchFamily="65" charset="-120"/>
                <a:ea typeface="標楷體" panose="03000509000000000000" pitchFamily="65" charset="-120"/>
              </a:rPr>
              <a:t>ΩΩΩ∞∞∞</a:t>
            </a:r>
            <a:endParaRPr lang="en-US" sz="1600" dirty="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63888" y="3805185"/>
            <a:ext cx="5256584" cy="3111532"/>
          </a:xfrm>
          <a:prstGeom prst="rect">
            <a:avLst/>
          </a:prstGeom>
          <a:effectLst>
            <a:softEdge rad="635000"/>
          </a:effectLst>
        </p:spPr>
      </p:pic>
    </p:spTree>
    <p:extLst>
      <p:ext uri="{BB962C8B-B14F-4D97-AF65-F5344CB8AC3E}">
        <p14:creationId xmlns:p14="http://schemas.microsoft.com/office/powerpoint/2010/main" val="718396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0" y="32612"/>
            <a:ext cx="9144000" cy="5976664"/>
          </a:xfrm>
          <a:solidFill>
            <a:srgbClr val="000000">
              <a:alpha val="14902"/>
            </a:srgbClr>
          </a:solidFill>
        </p:spPr>
        <p:txBody>
          <a:bodyPr>
            <a:noAutofit/>
          </a:bodyPr>
          <a:lstStyle/>
          <a:p>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咱的救主， 是風與海的</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a:t>
            </a:r>
            <a: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平</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靜</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風浪，祂</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又拯救我。</a:t>
            </a:r>
            <a: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咱</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的救主</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，是</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風與海的</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a:t>
            </a:r>
            <a: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醫</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好跛腳</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，互</a:t>
            </a:r>
            <a:r>
              <a:rPr lang="zh-TW" altLang="en-US" sz="44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睛瞑看見</a:t>
            </a:r>
            <a:r>
              <a:rPr lang="zh-TW" altLang="en-US"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44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0"/>
              </a:spcBef>
            </a:pPr>
            <a:r>
              <a:rPr lang="en-US" sz="4200" dirty="0" smtClean="0">
                <a:solidFill>
                  <a:schemeClr val="bg1"/>
                </a:solidFill>
              </a:rPr>
              <a:t>He is the Lord of the wind and the sea.</a:t>
            </a:r>
            <a:br>
              <a:rPr lang="en-US" sz="4200" dirty="0" smtClean="0">
                <a:solidFill>
                  <a:schemeClr val="bg1"/>
                </a:solidFill>
              </a:rPr>
            </a:br>
            <a:r>
              <a:rPr lang="en-US" sz="4200" dirty="0" smtClean="0">
                <a:solidFill>
                  <a:schemeClr val="bg1"/>
                </a:solidFill>
              </a:rPr>
              <a:t>He calmed the storm and He rescued me.</a:t>
            </a:r>
            <a:br>
              <a:rPr lang="en-US" sz="4200" dirty="0" smtClean="0">
                <a:solidFill>
                  <a:schemeClr val="bg1"/>
                </a:solidFill>
              </a:rPr>
            </a:br>
            <a:r>
              <a:rPr lang="en-US" sz="4200" dirty="0" smtClean="0">
                <a:solidFill>
                  <a:schemeClr val="bg1"/>
                </a:solidFill>
              </a:rPr>
              <a:t>He is Lord of the wind and the sea.</a:t>
            </a:r>
          </a:p>
          <a:p>
            <a:pPr>
              <a:spcBef>
                <a:spcPts val="0"/>
              </a:spcBef>
            </a:pPr>
            <a:r>
              <a:rPr lang="en-US" sz="4200" dirty="0" smtClean="0">
                <a:solidFill>
                  <a:schemeClr val="bg1"/>
                </a:solidFill>
              </a:rPr>
              <a:t>He healed the lame, </a:t>
            </a:r>
          </a:p>
          <a:p>
            <a:pPr>
              <a:spcBef>
                <a:spcPts val="0"/>
              </a:spcBef>
            </a:pPr>
            <a:r>
              <a:rPr lang="en-US" sz="4200" dirty="0" smtClean="0">
                <a:solidFill>
                  <a:schemeClr val="bg1"/>
                </a:solidFill>
              </a:rPr>
              <a:t>made the blind to see.</a:t>
            </a:r>
            <a:br>
              <a:rPr lang="en-US" sz="4200" dirty="0" smtClean="0">
                <a:solidFill>
                  <a:schemeClr val="bg1"/>
                </a:solidFill>
              </a:rPr>
            </a:br>
            <a:endParaRPr lang="en-US" sz="4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79048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91" b="11198"/>
          <a:stretch/>
        </p:blipFill>
        <p:spPr>
          <a:xfrm>
            <a:off x="0" y="1"/>
            <a:ext cx="9144000" cy="6857999"/>
          </a:xfrm>
          <a:prstGeom prst="rect">
            <a:avLst/>
          </a:prstGeom>
        </p:spPr>
      </p:pic>
      <p:sp>
        <p:nvSpPr>
          <p:cNvPr id="2" name="Rectangle 1"/>
          <p:cNvSpPr/>
          <p:nvPr/>
        </p:nvSpPr>
        <p:spPr>
          <a:xfrm>
            <a:off x="161764" y="188640"/>
            <a:ext cx="8820472" cy="5139869"/>
          </a:xfrm>
          <a:prstGeom prst="rect">
            <a:avLst/>
          </a:prstGeom>
          <a:solidFill>
            <a:srgbClr val="000000">
              <a:alpha val="52941"/>
            </a:srgbClr>
          </a:solidFill>
        </p:spPr>
        <p:txBody>
          <a:bodyPr wrap="square">
            <a:spAutoFit/>
          </a:bodyPr>
          <a:lstStyle/>
          <a:p>
            <a:pPr algn="ctr"/>
            <a:r>
              <a:rPr lang="zh-TW" altLang="en-US" sz="4200" b="1" dirty="0" smtClean="0">
                <a:solidFill>
                  <a:prstClr val="white"/>
                </a:solidFill>
                <a:latin typeface="標楷體" panose="03000509000000000000" pitchFamily="65" charset="-120"/>
                <a:ea typeface="標楷體" panose="03000509000000000000" pitchFamily="65" charset="-120"/>
              </a:rPr>
              <a:t>主耶穌謙卑，木匠的子，</a:t>
            </a:r>
            <a:endParaRPr lang="en-US" altLang="zh-TW" sz="4200" b="1" dirty="0" smtClean="0">
              <a:solidFill>
                <a:prstClr val="white"/>
              </a:solidFill>
              <a:latin typeface="標楷體" panose="03000509000000000000" pitchFamily="65" charset="-120"/>
              <a:ea typeface="標楷體" panose="03000509000000000000" pitchFamily="65" charset="-120"/>
            </a:endParaRPr>
          </a:p>
          <a:p>
            <a:pPr algn="ctr"/>
            <a:r>
              <a:rPr lang="zh-TW" altLang="en-US" sz="4200" b="1" dirty="0" smtClean="0">
                <a:solidFill>
                  <a:prstClr val="white"/>
                </a:solidFill>
                <a:latin typeface="標楷體" panose="03000509000000000000" pitchFamily="65" charset="-120"/>
                <a:ea typeface="標楷體" panose="03000509000000000000" pitchFamily="65" charset="-120"/>
              </a:rPr>
              <a:t>是上帝顯明成做聖子。</a:t>
            </a:r>
            <a:r>
              <a:rPr lang="en-US" sz="4200" b="1" dirty="0" smtClean="0">
                <a:solidFill>
                  <a:prstClr val="white"/>
                </a:solidFill>
                <a:latin typeface="標楷體" panose="03000509000000000000" pitchFamily="65" charset="-120"/>
                <a:ea typeface="標楷體" panose="03000509000000000000" pitchFamily="65" charset="-120"/>
              </a:rPr>
              <a:t/>
            </a:r>
            <a:br>
              <a:rPr lang="en-US" sz="4200" b="1" dirty="0" smtClean="0">
                <a:solidFill>
                  <a:prstClr val="white"/>
                </a:solidFill>
                <a:latin typeface="標楷體" panose="03000509000000000000" pitchFamily="65" charset="-120"/>
                <a:ea typeface="標楷體" panose="03000509000000000000" pitchFamily="65" charset="-120"/>
              </a:rPr>
            </a:br>
            <a:r>
              <a:rPr lang="zh-TW" altLang="en-US" sz="4200" b="1" dirty="0" smtClean="0">
                <a:solidFill>
                  <a:prstClr val="white"/>
                </a:solidFill>
                <a:latin typeface="標楷體" panose="03000509000000000000" pitchFamily="65" charset="-120"/>
                <a:ea typeface="標楷體" panose="03000509000000000000" pitchFamily="65" charset="-120"/>
              </a:rPr>
              <a:t>服務眾人，勇壯與軟茈</a:t>
            </a:r>
            <a:r>
              <a:rPr lang="en-US" sz="4200" b="1" dirty="0" smtClean="0">
                <a:solidFill>
                  <a:prstClr val="white"/>
                </a:solidFill>
                <a:latin typeface="標楷體" panose="03000509000000000000" pitchFamily="65" charset="-120"/>
                <a:ea typeface="標楷體" panose="03000509000000000000" pitchFamily="65" charset="-120"/>
              </a:rPr>
              <a:t/>
            </a:r>
            <a:br>
              <a:rPr lang="en-US" sz="4200" b="1" dirty="0" smtClean="0">
                <a:solidFill>
                  <a:prstClr val="white"/>
                </a:solidFill>
                <a:latin typeface="標楷體" panose="03000509000000000000" pitchFamily="65" charset="-120"/>
                <a:ea typeface="標楷體" panose="03000509000000000000" pitchFamily="65" charset="-120"/>
              </a:rPr>
            </a:br>
            <a:r>
              <a:rPr lang="zh-TW" altLang="en-US" sz="4200" b="1" dirty="0" smtClean="0">
                <a:solidFill>
                  <a:prstClr val="white"/>
                </a:solidFill>
                <a:latin typeface="標楷體" panose="03000509000000000000" pitchFamily="65" charset="-120"/>
                <a:ea typeface="標楷體" panose="03000509000000000000" pitchFamily="65" charset="-120"/>
              </a:rPr>
              <a:t>賜真理互尋求祂的。</a:t>
            </a:r>
            <a:r>
              <a:rPr lang="en-US" sz="4200" b="1" dirty="0" smtClean="0">
                <a:solidFill>
                  <a:prstClr val="white"/>
                </a:solidFill>
                <a:latin typeface="標楷體" panose="03000509000000000000" pitchFamily="65" charset="-120"/>
                <a:ea typeface="標楷體" panose="03000509000000000000" pitchFamily="65" charset="-120"/>
              </a:rPr>
              <a:t/>
            </a:r>
            <a:br>
              <a:rPr lang="en-US" sz="4200" b="1" dirty="0" smtClean="0">
                <a:solidFill>
                  <a:prstClr val="white"/>
                </a:solidFill>
                <a:latin typeface="標楷體" panose="03000509000000000000" pitchFamily="65" charset="-120"/>
                <a:ea typeface="標楷體" panose="03000509000000000000" pitchFamily="65" charset="-120"/>
              </a:rPr>
            </a:br>
            <a:r>
              <a:rPr lang="en-US" sz="4000" dirty="0" smtClean="0">
                <a:solidFill>
                  <a:prstClr val="white"/>
                </a:solidFill>
              </a:rPr>
              <a:t>Jesus </a:t>
            </a:r>
            <a:r>
              <a:rPr lang="en-US" sz="4000" dirty="0">
                <a:solidFill>
                  <a:prstClr val="white"/>
                </a:solidFill>
              </a:rPr>
              <a:t>the humble carpenter's Son, </a:t>
            </a:r>
            <a:r>
              <a:rPr lang="en-US" sz="4000" dirty="0" err="1" smtClean="0">
                <a:solidFill>
                  <a:prstClr val="white"/>
                </a:solidFill>
              </a:rPr>
              <a:t>reveiled</a:t>
            </a:r>
            <a:r>
              <a:rPr lang="en-US" sz="4000" dirty="0" smtClean="0">
                <a:solidFill>
                  <a:prstClr val="white"/>
                </a:solidFill>
              </a:rPr>
              <a:t> </a:t>
            </a:r>
            <a:r>
              <a:rPr lang="en-US" sz="4000" dirty="0">
                <a:solidFill>
                  <a:prstClr val="white"/>
                </a:solidFill>
              </a:rPr>
              <a:t>by God as the Holy One! Servant to all, the strong and the weak, with truth He comes to those who seek</a:t>
            </a:r>
            <a:r>
              <a:rPr lang="en-US" sz="4000" dirty="0" smtClean="0">
                <a:solidFill>
                  <a:prstClr val="white"/>
                </a:solidFill>
              </a:rPr>
              <a:t>.</a:t>
            </a:r>
            <a:endParaRPr lang="en-US" sz="4000" b="1"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1376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863"/>
          <a:stretch/>
        </p:blipFill>
        <p:spPr>
          <a:xfrm>
            <a:off x="0" y="0"/>
            <a:ext cx="9144000" cy="6858000"/>
          </a:xfrm>
          <a:prstGeom prst="rect">
            <a:avLst/>
          </a:prstGeom>
        </p:spPr>
      </p:pic>
      <p:sp>
        <p:nvSpPr>
          <p:cNvPr id="3" name="Rectangle 2"/>
          <p:cNvSpPr/>
          <p:nvPr/>
        </p:nvSpPr>
        <p:spPr>
          <a:xfrm>
            <a:off x="700007" y="305068"/>
            <a:ext cx="7848872" cy="6104235"/>
          </a:xfrm>
          <a:prstGeom prst="rect">
            <a:avLst/>
          </a:prstGeom>
          <a:solidFill>
            <a:srgbClr val="000000">
              <a:alpha val="47059"/>
            </a:srgbClr>
          </a:solidFill>
        </p:spPr>
        <p:txBody>
          <a:bodyPr wrap="square">
            <a:spAutoFit/>
          </a:bodyPr>
          <a:lstStyle/>
          <a:p>
            <a:pPr algn="ctr"/>
            <a:r>
              <a:rPr lang="zh-TW" alt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咱的救主， 是風與海的主。</a:t>
            </a:r>
            <a:r>
              <a:rPr 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平靜風浪， 祂又拯救我</a:t>
            </a:r>
            <a:r>
              <a:rPr lang="zh-TW" altLang="en-US" sz="4200" b="1"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4200" b="1"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lnSpc>
                <a:spcPts val="4600"/>
              </a:lnSpc>
            </a:pPr>
            <a:r>
              <a:rPr lang="zh-TW" alt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咱的救主， 是風與海的主。</a:t>
            </a:r>
            <a:r>
              <a:rPr 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sz="42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醫好跛腳， 互睛瞑看見。</a:t>
            </a:r>
            <a:r>
              <a:rPr lang="en-US" sz="4200" b="1" dirty="0">
                <a:solidFill>
                  <a:prstClr val="white"/>
                </a:solidFill>
                <a:latin typeface="標楷體" panose="03000509000000000000" pitchFamily="65" charset="-120"/>
                <a:ea typeface="標楷體" panose="03000509000000000000" pitchFamily="65" charset="-120"/>
              </a:rPr>
              <a:t/>
            </a:r>
            <a:br>
              <a:rPr lang="en-US" sz="4200" b="1" dirty="0">
                <a:solidFill>
                  <a:prstClr val="white"/>
                </a:solidFill>
                <a:latin typeface="標楷體" panose="03000509000000000000" pitchFamily="65" charset="-120"/>
                <a:ea typeface="標楷體" panose="03000509000000000000" pitchFamily="65" charset="-120"/>
              </a:rPr>
            </a:br>
            <a:r>
              <a:rPr lang="en-US" sz="4000" dirty="0" smtClean="0">
                <a:solidFill>
                  <a:prstClr val="white"/>
                </a:solidFill>
                <a:effectLst>
                  <a:outerShdw blurRad="38100" dist="38100" dir="2700000" algn="tl">
                    <a:srgbClr val="000000">
                      <a:alpha val="43137"/>
                    </a:srgbClr>
                  </a:outerShdw>
                </a:effectLst>
              </a:rPr>
              <a:t>He </a:t>
            </a:r>
            <a:r>
              <a:rPr lang="en-US" sz="4000" dirty="0">
                <a:solidFill>
                  <a:prstClr val="white"/>
                </a:solidFill>
                <a:effectLst>
                  <a:outerShdw blurRad="38100" dist="38100" dir="2700000" algn="tl">
                    <a:srgbClr val="000000">
                      <a:alpha val="43137"/>
                    </a:srgbClr>
                  </a:outerShdw>
                </a:effectLst>
              </a:rPr>
              <a:t>is The Lord of the wind and sea.</a:t>
            </a:r>
            <a:br>
              <a:rPr lang="en-US" sz="4000" dirty="0">
                <a:solidFill>
                  <a:prstClr val="white"/>
                </a:solidFill>
                <a:effectLst>
                  <a:outerShdw blurRad="38100" dist="38100" dir="2700000" algn="tl">
                    <a:srgbClr val="000000">
                      <a:alpha val="43137"/>
                    </a:srgbClr>
                  </a:outerShdw>
                </a:effectLst>
              </a:rPr>
            </a:br>
            <a:r>
              <a:rPr lang="en-US" sz="4000" dirty="0">
                <a:solidFill>
                  <a:prstClr val="white"/>
                </a:solidFill>
                <a:effectLst>
                  <a:outerShdw blurRad="38100" dist="38100" dir="2700000" algn="tl">
                    <a:srgbClr val="000000">
                      <a:alpha val="43137"/>
                    </a:srgbClr>
                  </a:outerShdw>
                </a:effectLst>
              </a:rPr>
              <a:t>He calmed the storm </a:t>
            </a:r>
            <a:endParaRPr lang="en-US" sz="4000" dirty="0" smtClean="0">
              <a:solidFill>
                <a:prstClr val="white"/>
              </a:solidFill>
              <a:effectLst>
                <a:outerShdw blurRad="38100" dist="38100" dir="2700000" algn="tl">
                  <a:srgbClr val="000000">
                    <a:alpha val="43137"/>
                  </a:srgbClr>
                </a:outerShdw>
              </a:effectLst>
            </a:endParaRPr>
          </a:p>
          <a:p>
            <a:pPr algn="ctr">
              <a:lnSpc>
                <a:spcPts val="4600"/>
              </a:lnSpc>
            </a:pPr>
            <a:r>
              <a:rPr lang="en-US" sz="4000" dirty="0" smtClean="0">
                <a:solidFill>
                  <a:prstClr val="white"/>
                </a:solidFill>
                <a:effectLst>
                  <a:outerShdw blurRad="38100" dist="38100" dir="2700000" algn="tl">
                    <a:srgbClr val="000000">
                      <a:alpha val="43137"/>
                    </a:srgbClr>
                  </a:outerShdw>
                </a:effectLst>
              </a:rPr>
              <a:t>and </a:t>
            </a:r>
            <a:r>
              <a:rPr lang="en-US" sz="4000" dirty="0">
                <a:solidFill>
                  <a:prstClr val="white"/>
                </a:solidFill>
                <a:effectLst>
                  <a:outerShdw blurRad="38100" dist="38100" dir="2700000" algn="tl">
                    <a:srgbClr val="000000">
                      <a:alpha val="43137"/>
                    </a:srgbClr>
                  </a:outerShdw>
                </a:effectLst>
              </a:rPr>
              <a:t>He rescued me</a:t>
            </a:r>
            <a:r>
              <a:rPr lang="en-US" sz="4000" dirty="0" smtClean="0">
                <a:solidFill>
                  <a:prstClr val="white"/>
                </a:solidFill>
                <a:effectLst>
                  <a:outerShdw blurRad="38100" dist="38100" dir="2700000" algn="tl">
                    <a:srgbClr val="000000">
                      <a:alpha val="43137"/>
                    </a:srgbClr>
                  </a:outerShdw>
                </a:effectLst>
              </a:rPr>
              <a:t>.</a:t>
            </a:r>
          </a:p>
          <a:p>
            <a:pPr algn="ctr">
              <a:lnSpc>
                <a:spcPts val="4600"/>
              </a:lnSpc>
            </a:pPr>
            <a:r>
              <a:rPr lang="en-US" sz="4000" dirty="0">
                <a:solidFill>
                  <a:prstClr val="white"/>
                </a:solidFill>
                <a:effectLst>
                  <a:outerShdw blurRad="38100" dist="38100" dir="2700000" algn="tl">
                    <a:srgbClr val="000000">
                      <a:alpha val="43137"/>
                    </a:srgbClr>
                  </a:outerShdw>
                </a:effectLst>
              </a:rPr>
              <a:t>He is Lord of the wind and the sea.</a:t>
            </a:r>
            <a:br>
              <a:rPr lang="en-US" sz="4000" dirty="0">
                <a:solidFill>
                  <a:prstClr val="white"/>
                </a:solidFill>
                <a:effectLst>
                  <a:outerShdw blurRad="38100" dist="38100" dir="2700000" algn="tl">
                    <a:srgbClr val="000000">
                      <a:alpha val="43137"/>
                    </a:srgbClr>
                  </a:outerShdw>
                </a:effectLst>
              </a:rPr>
            </a:br>
            <a:r>
              <a:rPr lang="en-US" sz="4000" dirty="0">
                <a:solidFill>
                  <a:prstClr val="white"/>
                </a:solidFill>
                <a:effectLst>
                  <a:outerShdw blurRad="38100" dist="38100" dir="2700000" algn="tl">
                    <a:srgbClr val="000000">
                      <a:alpha val="43137"/>
                    </a:srgbClr>
                  </a:outerShdw>
                </a:effectLst>
              </a:rPr>
              <a:t>He healed the lame, </a:t>
            </a:r>
            <a:endParaRPr lang="en-US" sz="4000" dirty="0" smtClean="0">
              <a:solidFill>
                <a:prstClr val="white"/>
              </a:solidFill>
              <a:effectLst>
                <a:outerShdw blurRad="38100" dist="38100" dir="2700000" algn="tl">
                  <a:srgbClr val="000000">
                    <a:alpha val="43137"/>
                  </a:srgbClr>
                </a:outerShdw>
              </a:effectLst>
            </a:endParaRPr>
          </a:p>
          <a:p>
            <a:pPr algn="ctr">
              <a:lnSpc>
                <a:spcPts val="4600"/>
              </a:lnSpc>
            </a:pPr>
            <a:r>
              <a:rPr lang="en-US" sz="4000" dirty="0" smtClean="0">
                <a:solidFill>
                  <a:prstClr val="white"/>
                </a:solidFill>
                <a:effectLst>
                  <a:outerShdw blurRad="38100" dist="38100" dir="2700000" algn="tl">
                    <a:srgbClr val="000000">
                      <a:alpha val="43137"/>
                    </a:srgbClr>
                  </a:outerShdw>
                </a:effectLst>
              </a:rPr>
              <a:t>made </a:t>
            </a:r>
            <a:r>
              <a:rPr lang="en-US" sz="4000" dirty="0">
                <a:solidFill>
                  <a:prstClr val="white"/>
                </a:solidFill>
                <a:effectLst>
                  <a:outerShdw blurRad="38100" dist="38100" dir="2700000" algn="tl">
                    <a:srgbClr val="000000">
                      <a:alpha val="43137"/>
                    </a:srgbClr>
                  </a:outerShdw>
                </a:effectLst>
              </a:rPr>
              <a:t>the blind to see</a:t>
            </a:r>
            <a:r>
              <a:rPr lang="en-US" sz="4000" dirty="0" smtClean="0">
                <a:solidFill>
                  <a:prstClr val="white"/>
                </a:solidFill>
                <a:effectLst>
                  <a:outerShdw blurRad="38100" dist="38100" dir="2700000" algn="tl">
                    <a:srgbClr val="000000">
                      <a:alpha val="43137"/>
                    </a:srgbClr>
                  </a:outerShdw>
                </a:effectLst>
              </a:rPr>
              <a:t>.</a:t>
            </a:r>
            <a:endParaRPr lang="en-US" sz="4000" b="1" dirty="0">
              <a:solidFill>
                <a:prstClr val="white"/>
              </a:solidFill>
              <a:effectLst>
                <a:outerShdw blurRad="38100" dist="38100" dir="2700000" algn="tl">
                  <a:srgbClr val="000000">
                    <a:alpha val="43137"/>
                  </a:srgbClr>
                </a:outerShdw>
              </a:effectLst>
              <a:ea typeface="標楷體" panose="03000509000000000000" pitchFamily="65" charset="-120"/>
            </a:endParaRPr>
          </a:p>
        </p:txBody>
      </p:sp>
    </p:spTree>
    <p:extLst>
      <p:ext uri="{BB962C8B-B14F-4D97-AF65-F5344CB8AC3E}">
        <p14:creationId xmlns:p14="http://schemas.microsoft.com/office/powerpoint/2010/main" val="255358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36556" y="366623"/>
            <a:ext cx="7619820" cy="6124754"/>
          </a:xfrm>
          <a:prstGeom prst="rect">
            <a:avLst/>
          </a:prstGeom>
          <a:solidFill>
            <a:srgbClr val="FFFFFF">
              <a:alpha val="78039"/>
            </a:srgbClr>
          </a:solidFill>
        </p:spPr>
        <p:txBody>
          <a:bodyPr wrap="square">
            <a:spAutoFit/>
          </a:bodyPr>
          <a:lstStyle/>
          <a:p>
            <a:pPr algn="ctr"/>
            <a:r>
              <a:rPr lang="zh-TW" altLang="en-US" sz="4800" dirty="0" smtClean="0">
                <a:solidFill>
                  <a:prstClr val="black"/>
                </a:solidFill>
                <a:latin typeface="標楷體" panose="03000509000000000000" pitchFamily="65" charset="-120"/>
                <a:ea typeface="標楷體" panose="03000509000000000000" pitchFamily="65" charset="-120"/>
              </a:rPr>
              <a:t>祂互水變做好的酒，</a:t>
            </a:r>
            <a:endParaRPr lang="en-US" altLang="zh-TW" sz="4800" dirty="0" smtClean="0">
              <a:solidFill>
                <a:prstClr val="black"/>
              </a:solidFill>
              <a:latin typeface="標楷體" panose="03000509000000000000" pitchFamily="65" charset="-120"/>
              <a:ea typeface="標楷體" panose="03000509000000000000" pitchFamily="65" charset="-120"/>
            </a:endParaRPr>
          </a:p>
          <a:p>
            <a:pPr algn="ctr"/>
            <a:r>
              <a:rPr lang="zh-TW" altLang="en-US" sz="4800" dirty="0" smtClean="0">
                <a:solidFill>
                  <a:prstClr val="black"/>
                </a:solidFill>
                <a:latin typeface="標楷體" panose="03000509000000000000" pitchFamily="65" charset="-120"/>
                <a:ea typeface="標楷體" panose="03000509000000000000" pitchFamily="65" charset="-120"/>
              </a:rPr>
              <a:t>用上帝權能互人復活。</a:t>
            </a:r>
            <a:r>
              <a:rPr lang="en-US" sz="4800" dirty="0" smtClean="0">
                <a:solidFill>
                  <a:prstClr val="black"/>
                </a:solidFill>
                <a:latin typeface="標楷體" panose="03000509000000000000" pitchFamily="65" charset="-120"/>
                <a:ea typeface="標楷體" panose="03000509000000000000" pitchFamily="65" charset="-120"/>
              </a:rPr>
              <a:t/>
            </a:r>
            <a:br>
              <a:rPr lang="en-US" sz="4800" dirty="0" smtClean="0">
                <a:solidFill>
                  <a:prstClr val="black"/>
                </a:solidFill>
                <a:latin typeface="標楷體" panose="03000509000000000000" pitchFamily="65" charset="-120"/>
                <a:ea typeface="標楷體" panose="03000509000000000000" pitchFamily="65" charset="-120"/>
              </a:rPr>
            </a:br>
            <a:r>
              <a:rPr lang="zh-TW" altLang="en-US" sz="4800" dirty="0" smtClean="0">
                <a:solidFill>
                  <a:prstClr val="black"/>
                </a:solidFill>
                <a:latin typeface="標楷體" panose="03000509000000000000" pitchFamily="65" charset="-120"/>
                <a:ea typeface="標楷體" panose="03000509000000000000" pitchFamily="65" charset="-120"/>
              </a:rPr>
              <a:t>在一個山邊，祂用五餅</a:t>
            </a:r>
            <a:endParaRPr lang="en-US" altLang="zh-TW" sz="4800" dirty="0" smtClean="0">
              <a:solidFill>
                <a:prstClr val="black"/>
              </a:solidFill>
              <a:latin typeface="標楷體" panose="03000509000000000000" pitchFamily="65" charset="-120"/>
              <a:ea typeface="標楷體" panose="03000509000000000000" pitchFamily="65" charset="-120"/>
            </a:endParaRPr>
          </a:p>
          <a:p>
            <a:pPr algn="ctr"/>
            <a:r>
              <a:rPr lang="zh-TW" altLang="en-US" sz="4800" dirty="0" smtClean="0">
                <a:solidFill>
                  <a:prstClr val="black"/>
                </a:solidFill>
                <a:latin typeface="標楷體" panose="03000509000000000000" pitchFamily="65" charset="-120"/>
                <a:ea typeface="標楷體" panose="03000509000000000000" pitchFamily="65" charset="-120"/>
              </a:rPr>
              <a:t>以及兩尾魚，來養飼眾人。</a:t>
            </a:r>
            <a:endParaRPr lang="en-US" altLang="zh-TW" sz="4800" dirty="0" smtClean="0">
              <a:solidFill>
                <a:prstClr val="black"/>
              </a:solidFill>
              <a:latin typeface="標楷體" panose="03000509000000000000" pitchFamily="65" charset="-120"/>
              <a:ea typeface="標楷體" panose="03000509000000000000" pitchFamily="65" charset="-120"/>
            </a:endParaRPr>
          </a:p>
          <a:p>
            <a:pPr algn="ctr"/>
            <a:r>
              <a:rPr lang="en-US" sz="4000" dirty="0">
                <a:solidFill>
                  <a:prstClr val="black"/>
                </a:solidFill>
              </a:rPr>
              <a:t>He turned the water into wine, </a:t>
            </a:r>
            <a:endParaRPr lang="en-US" sz="4000" dirty="0" smtClean="0">
              <a:solidFill>
                <a:prstClr val="black"/>
              </a:solidFill>
            </a:endParaRPr>
          </a:p>
          <a:p>
            <a:pPr algn="ctr"/>
            <a:r>
              <a:rPr lang="en-US" sz="4000" dirty="0" smtClean="0">
                <a:solidFill>
                  <a:prstClr val="black"/>
                </a:solidFill>
              </a:rPr>
              <a:t>He </a:t>
            </a:r>
            <a:r>
              <a:rPr lang="en-US" sz="4000" dirty="0">
                <a:solidFill>
                  <a:prstClr val="black"/>
                </a:solidFill>
              </a:rPr>
              <a:t>raise the dead by God's </a:t>
            </a:r>
            <a:r>
              <a:rPr lang="en-US" sz="4000" dirty="0" err="1">
                <a:solidFill>
                  <a:prstClr val="black"/>
                </a:solidFill>
              </a:rPr>
              <a:t>pow'r</a:t>
            </a:r>
            <a:r>
              <a:rPr lang="en-US" sz="4000" dirty="0">
                <a:solidFill>
                  <a:prstClr val="black"/>
                </a:solidFill>
              </a:rPr>
              <a:t> </a:t>
            </a:r>
            <a:r>
              <a:rPr lang="en-US" sz="4000" dirty="0" smtClean="0">
                <a:solidFill>
                  <a:prstClr val="black"/>
                </a:solidFill>
              </a:rPr>
              <a:t>divine</a:t>
            </a:r>
            <a:r>
              <a:rPr lang="en-US" sz="4000" dirty="0">
                <a:solidFill>
                  <a:prstClr val="black"/>
                </a:solidFill>
              </a:rPr>
              <a:t>. On the mountainside. </a:t>
            </a:r>
          </a:p>
          <a:p>
            <a:pPr algn="ctr"/>
            <a:r>
              <a:rPr lang="en-US" sz="4000" dirty="0" smtClean="0">
                <a:solidFill>
                  <a:prstClr val="black"/>
                </a:solidFill>
              </a:rPr>
              <a:t>The </a:t>
            </a:r>
            <a:r>
              <a:rPr lang="en-US" sz="4000" dirty="0">
                <a:solidFill>
                  <a:prstClr val="black"/>
                </a:solidFill>
              </a:rPr>
              <a:t>crowd was fed with few small fish and some loaves of bread</a:t>
            </a:r>
            <a:r>
              <a:rPr lang="en-US" sz="4000" dirty="0" smtClean="0">
                <a:solidFill>
                  <a:prstClr val="black"/>
                </a:solidFill>
              </a:rPr>
              <a:t>.</a:t>
            </a:r>
            <a:endParaRPr lang="en-US" sz="4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036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540"/>
          <a:stretch/>
        </p:blipFill>
        <p:spPr>
          <a:xfrm>
            <a:off x="0" y="0"/>
            <a:ext cx="9144000" cy="6858000"/>
          </a:xfrm>
          <a:prstGeom prst="rect">
            <a:avLst/>
          </a:prstGeom>
        </p:spPr>
      </p:pic>
      <p:sp>
        <p:nvSpPr>
          <p:cNvPr id="3" name="Rectangle 2"/>
          <p:cNvSpPr/>
          <p:nvPr/>
        </p:nvSpPr>
        <p:spPr>
          <a:xfrm>
            <a:off x="556559" y="188640"/>
            <a:ext cx="8030882" cy="4154984"/>
          </a:xfrm>
          <a:prstGeom prst="rect">
            <a:avLst/>
          </a:prstGeom>
          <a:solidFill>
            <a:srgbClr val="FFFFFF">
              <a:alpha val="72941"/>
            </a:srgbClr>
          </a:solidFill>
          <a:effectLst>
            <a:softEdge rad="63500"/>
          </a:effectLst>
        </p:spPr>
        <p:txBody>
          <a:bodyPr wrap="square">
            <a:spAutoFit/>
          </a:bodyPr>
          <a:lstStyle/>
          <a:p>
            <a:pPr algn="ctr"/>
            <a:r>
              <a:rPr lang="zh-TW" altLang="en-US" sz="4400" dirty="0">
                <a:solidFill>
                  <a:prstClr val="black"/>
                </a:solidFill>
                <a:latin typeface="標楷體" panose="03000509000000000000" pitchFamily="65" charset="-120"/>
                <a:ea typeface="標楷體" panose="03000509000000000000" pitchFamily="65" charset="-120"/>
              </a:rPr>
              <a:t>主極疼世間， </a:t>
            </a:r>
            <a:endParaRPr lang="en-US" altLang="zh-TW" sz="4400" dirty="0">
              <a:solidFill>
                <a:prstClr val="black"/>
              </a:solidFill>
              <a:latin typeface="標楷體" panose="03000509000000000000" pitchFamily="65" charset="-120"/>
              <a:ea typeface="標楷體" panose="03000509000000000000" pitchFamily="65" charset="-120"/>
            </a:endParaRPr>
          </a:p>
          <a:p>
            <a:pPr algn="ctr"/>
            <a:r>
              <a:rPr lang="zh-TW" altLang="en-US" sz="4400" dirty="0">
                <a:solidFill>
                  <a:prstClr val="black"/>
                </a:solidFill>
                <a:latin typeface="標楷體" panose="03000509000000000000" pitchFamily="65" charset="-120"/>
                <a:ea typeface="標楷體" panose="03000509000000000000" pitchFamily="65" charset="-120"/>
              </a:rPr>
              <a:t>祂賞賜獨生聖子，</a:t>
            </a:r>
            <a:endParaRPr lang="en-US" altLang="zh-TW" sz="4400" dirty="0">
              <a:solidFill>
                <a:prstClr val="black"/>
              </a:solidFill>
              <a:latin typeface="標楷體" panose="03000509000000000000" pitchFamily="65" charset="-120"/>
              <a:ea typeface="標楷體" panose="03000509000000000000" pitchFamily="65" charset="-120"/>
            </a:endParaRPr>
          </a:p>
          <a:p>
            <a:pPr algn="ctr"/>
            <a:r>
              <a:rPr lang="zh-TW" altLang="en-US" sz="4400" dirty="0">
                <a:solidFill>
                  <a:prstClr val="black"/>
                </a:solidFill>
                <a:latin typeface="標楷體" panose="03000509000000000000" pitchFamily="65" charset="-120"/>
                <a:ea typeface="標楷體" panose="03000509000000000000" pitchFamily="65" charset="-120"/>
              </a:rPr>
              <a:t>互凡若信祂的會得永活</a:t>
            </a:r>
            <a:r>
              <a:rPr lang="zh-TW" altLang="en-US" sz="4400" dirty="0" smtClean="0">
                <a:solidFill>
                  <a:prstClr val="black"/>
                </a:solidFill>
                <a:latin typeface="標楷體" panose="03000509000000000000" pitchFamily="65" charset="-120"/>
                <a:ea typeface="標楷體" panose="03000509000000000000" pitchFamily="65" charset="-120"/>
              </a:rPr>
              <a:t>。</a:t>
            </a:r>
            <a:endParaRPr lang="en-US" altLang="zh-TW" sz="4400" dirty="0" smtClean="0">
              <a:solidFill>
                <a:prstClr val="black"/>
              </a:solidFill>
              <a:latin typeface="標楷體" panose="03000509000000000000" pitchFamily="65" charset="-120"/>
              <a:ea typeface="標楷體" panose="03000509000000000000" pitchFamily="65" charset="-120"/>
            </a:endParaRPr>
          </a:p>
          <a:p>
            <a:pPr algn="ctr"/>
            <a:r>
              <a:rPr lang="en-US" sz="4400" dirty="0">
                <a:solidFill>
                  <a:prstClr val="black"/>
                </a:solidFill>
              </a:rPr>
              <a:t>God so loved the world </a:t>
            </a:r>
            <a:r>
              <a:rPr lang="en-US" sz="4400" dirty="0" smtClean="0">
                <a:solidFill>
                  <a:prstClr val="black"/>
                </a:solidFill>
              </a:rPr>
              <a:t>that</a:t>
            </a:r>
          </a:p>
          <a:p>
            <a:pPr algn="ctr"/>
            <a:r>
              <a:rPr lang="en-US" sz="4400" dirty="0" smtClean="0">
                <a:solidFill>
                  <a:prstClr val="black"/>
                </a:solidFill>
              </a:rPr>
              <a:t> </a:t>
            </a:r>
            <a:r>
              <a:rPr lang="en-US" sz="4400" dirty="0">
                <a:solidFill>
                  <a:prstClr val="black"/>
                </a:solidFill>
              </a:rPr>
              <a:t>He gave His only Son, that all </a:t>
            </a:r>
            <a:endParaRPr lang="en-US" sz="4400" dirty="0" smtClean="0">
              <a:solidFill>
                <a:prstClr val="black"/>
              </a:solidFill>
            </a:endParaRPr>
          </a:p>
          <a:p>
            <a:pPr algn="ctr"/>
            <a:r>
              <a:rPr lang="en-US" sz="4400" dirty="0" smtClean="0">
                <a:solidFill>
                  <a:prstClr val="black"/>
                </a:solidFill>
              </a:rPr>
              <a:t>who </a:t>
            </a:r>
            <a:r>
              <a:rPr lang="en-US" sz="4400" dirty="0">
                <a:solidFill>
                  <a:prstClr val="black"/>
                </a:solidFill>
              </a:rPr>
              <a:t>believe in Him might be won </a:t>
            </a:r>
          </a:p>
        </p:txBody>
      </p:sp>
    </p:spTree>
    <p:extLst>
      <p:ext uri="{BB962C8B-B14F-4D97-AF65-F5344CB8AC3E}">
        <p14:creationId xmlns:p14="http://schemas.microsoft.com/office/powerpoint/2010/main" val="316477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02" t="2669"/>
          <a:stretch/>
        </p:blipFill>
        <p:spPr>
          <a:xfrm>
            <a:off x="971600" y="131189"/>
            <a:ext cx="7129685" cy="2736304"/>
          </a:xfrm>
          <a:prstGeom prst="rect">
            <a:avLst/>
          </a:prstGeom>
          <a:effectLst>
            <a:softEdge rad="127000"/>
          </a:effectLst>
        </p:spPr>
      </p:pic>
      <p:sp>
        <p:nvSpPr>
          <p:cNvPr id="4" name="Rectangle 3"/>
          <p:cNvSpPr/>
          <p:nvPr/>
        </p:nvSpPr>
        <p:spPr>
          <a:xfrm>
            <a:off x="587361" y="2636912"/>
            <a:ext cx="8280920" cy="3924151"/>
          </a:xfrm>
          <a:prstGeom prst="rect">
            <a:avLst/>
          </a:prstGeom>
        </p:spPr>
        <p:txBody>
          <a:bodyPr wrap="square">
            <a:spAutoFit/>
          </a:bodyPr>
          <a:lstStyle/>
          <a:p>
            <a:pPr algn="ctr"/>
            <a:r>
              <a:rPr lang="en-US" sz="3600" dirty="0" smtClean="0">
                <a:solidFill>
                  <a:schemeClr val="bg1"/>
                </a:solidFill>
              </a:rPr>
              <a:t>In the beginning was the Word, </a:t>
            </a:r>
          </a:p>
          <a:p>
            <a:pPr algn="ctr"/>
            <a:r>
              <a:rPr lang="en-US" sz="3600" dirty="0" smtClean="0">
                <a:solidFill>
                  <a:schemeClr val="bg1"/>
                </a:solidFill>
              </a:rPr>
              <a:t>and the Word was with God. </a:t>
            </a:r>
          </a:p>
          <a:p>
            <a:pPr algn="ctr"/>
            <a:r>
              <a:rPr lang="en-US" sz="3600" dirty="0" smtClean="0">
                <a:solidFill>
                  <a:schemeClr val="bg1"/>
                </a:solidFill>
              </a:rPr>
              <a:t>In the beginning was the Word, </a:t>
            </a:r>
          </a:p>
          <a:p>
            <a:pPr algn="ctr"/>
            <a:r>
              <a:rPr lang="en-US" sz="3600" dirty="0" smtClean="0">
                <a:solidFill>
                  <a:schemeClr val="bg1"/>
                </a:solidFill>
              </a:rPr>
              <a:t>and the Word was with God. </a:t>
            </a:r>
          </a:p>
          <a:p>
            <a:pPr algn="ctr">
              <a:lnSpc>
                <a:spcPts val="6300"/>
              </a:lnSpc>
            </a:pPr>
            <a:r>
              <a:rPr lang="zh-TW" altLang="en-US" sz="4000" dirty="0" smtClean="0">
                <a:solidFill>
                  <a:schemeClr val="bg1"/>
                </a:solidFill>
                <a:latin typeface="標楷體" panose="03000509000000000000" pitchFamily="65" charset="-120"/>
                <a:ea typeface="標楷體" panose="03000509000000000000" pitchFamily="65" charset="-120"/>
              </a:rPr>
              <a:t>佇起頭有創造的道，這道就是上帝。</a:t>
            </a:r>
            <a:endParaRPr lang="en-US" altLang="zh-TW" sz="4000" dirty="0" smtClean="0">
              <a:solidFill>
                <a:schemeClr val="bg1"/>
              </a:solidFill>
              <a:latin typeface="標楷體" panose="03000509000000000000" pitchFamily="65" charset="-120"/>
              <a:ea typeface="標楷體" panose="03000509000000000000" pitchFamily="65" charset="-120"/>
            </a:endParaRPr>
          </a:p>
          <a:p>
            <a:pPr algn="ctr">
              <a:lnSpc>
                <a:spcPts val="6300"/>
              </a:lnSpc>
            </a:pPr>
            <a:r>
              <a:rPr lang="zh-TW" altLang="en-US" sz="4000" dirty="0" smtClean="0">
                <a:solidFill>
                  <a:schemeClr val="bg1"/>
                </a:solidFill>
                <a:latin typeface="標楷體" panose="03000509000000000000" pitchFamily="65" charset="-120"/>
                <a:ea typeface="標楷體" panose="03000509000000000000" pitchFamily="65" charset="-120"/>
              </a:rPr>
              <a:t>佇起頭有創造的道，這道是上帝。</a:t>
            </a:r>
          </a:p>
        </p:txBody>
      </p:sp>
    </p:spTree>
    <p:extLst>
      <p:ext uri="{BB962C8B-B14F-4D97-AF65-F5344CB8AC3E}">
        <p14:creationId xmlns:p14="http://schemas.microsoft.com/office/powerpoint/2010/main" val="1994511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286"/>
          <a:stretch/>
        </p:blipFill>
        <p:spPr>
          <a:xfrm>
            <a:off x="0" y="0"/>
            <a:ext cx="9144000" cy="6858000"/>
          </a:xfrm>
          <a:prstGeom prst="rect">
            <a:avLst/>
          </a:prstGeom>
        </p:spPr>
      </p:pic>
      <p:sp>
        <p:nvSpPr>
          <p:cNvPr id="2" name="Rectangle 1"/>
          <p:cNvSpPr/>
          <p:nvPr/>
        </p:nvSpPr>
        <p:spPr>
          <a:xfrm>
            <a:off x="598681" y="980728"/>
            <a:ext cx="8208912" cy="4339650"/>
          </a:xfrm>
          <a:prstGeom prst="rect">
            <a:avLst/>
          </a:prstGeom>
          <a:solidFill>
            <a:srgbClr val="FFFFFF">
              <a:alpha val="74118"/>
            </a:srgbClr>
          </a:solidFill>
          <a:ln>
            <a:solidFill>
              <a:schemeClr val="bg1"/>
            </a:solidFill>
          </a:ln>
        </p:spPr>
        <p:txBody>
          <a:bodyPr wrap="square">
            <a:spAutoFit/>
          </a:bodyPr>
          <a:lstStyle/>
          <a:p>
            <a:pPr algn="ctr"/>
            <a:r>
              <a:rPr lang="zh-TW" altLang="en-US" sz="4800" dirty="0" smtClean="0">
                <a:solidFill>
                  <a:prstClr val="black"/>
                </a:solidFill>
                <a:latin typeface="標楷體" panose="03000509000000000000" pitchFamily="65" charset="-120"/>
                <a:ea typeface="標楷體" panose="03000509000000000000" pitchFamily="65" charset="-120"/>
              </a:rPr>
              <a:t>咱的主是風與海的主</a:t>
            </a:r>
            <a:r>
              <a:rPr lang="en-US" sz="4800" dirty="0" smtClean="0">
                <a:solidFill>
                  <a:prstClr val="black"/>
                </a:solidFill>
                <a:latin typeface="標楷體" panose="03000509000000000000" pitchFamily="65" charset="-120"/>
                <a:ea typeface="標楷體" panose="03000509000000000000" pitchFamily="65" charset="-120"/>
              </a:rPr>
              <a:t/>
            </a:r>
            <a:br>
              <a:rPr lang="en-US" sz="4800" dirty="0" smtClean="0">
                <a:solidFill>
                  <a:prstClr val="black"/>
                </a:solidFill>
                <a:latin typeface="標楷體" panose="03000509000000000000" pitchFamily="65" charset="-120"/>
                <a:ea typeface="標楷體" panose="03000509000000000000" pitchFamily="65" charset="-120"/>
              </a:rPr>
            </a:br>
            <a:r>
              <a:rPr lang="zh-TW" altLang="en-US" sz="4800" dirty="0" smtClean="0">
                <a:solidFill>
                  <a:prstClr val="black"/>
                </a:solidFill>
                <a:latin typeface="標楷體" panose="03000509000000000000" pitchFamily="65" charset="-120"/>
                <a:ea typeface="標楷體" panose="03000509000000000000" pitchFamily="65" charset="-120"/>
              </a:rPr>
              <a:t>加利利來的教師。</a:t>
            </a:r>
            <a:r>
              <a:rPr lang="en-US" sz="4800" dirty="0" smtClean="0">
                <a:solidFill>
                  <a:prstClr val="black"/>
                </a:solidFill>
                <a:latin typeface="標楷體" panose="03000509000000000000" pitchFamily="65" charset="-120"/>
                <a:ea typeface="標楷體" panose="03000509000000000000" pitchFamily="65" charset="-120"/>
              </a:rPr>
              <a:t/>
            </a:r>
            <a:br>
              <a:rPr lang="en-US" sz="4800" dirty="0" smtClean="0">
                <a:solidFill>
                  <a:prstClr val="black"/>
                </a:solidFill>
                <a:latin typeface="標楷體" panose="03000509000000000000" pitchFamily="65" charset="-120"/>
                <a:ea typeface="標楷體" panose="03000509000000000000" pitchFamily="65" charset="-120"/>
              </a:rPr>
            </a:br>
            <a:r>
              <a:rPr lang="zh-TW" altLang="en-US" sz="4800" dirty="0" smtClean="0">
                <a:solidFill>
                  <a:prstClr val="black"/>
                </a:solidFill>
                <a:latin typeface="標楷體" panose="03000509000000000000" pitchFamily="65" charset="-120"/>
                <a:ea typeface="標楷體" panose="03000509000000000000" pitchFamily="65" charset="-120"/>
              </a:rPr>
              <a:t>咱的主，是風與海的主。</a:t>
            </a:r>
            <a:endParaRPr lang="en-US" altLang="zh-TW" sz="4800" dirty="0" smtClean="0">
              <a:solidFill>
                <a:prstClr val="black"/>
              </a:solidFill>
              <a:latin typeface="標楷體" panose="03000509000000000000" pitchFamily="65" charset="-120"/>
              <a:ea typeface="標楷體" panose="03000509000000000000" pitchFamily="65" charset="-120"/>
            </a:endParaRPr>
          </a:p>
          <a:p>
            <a:pPr algn="ctr"/>
            <a:r>
              <a:rPr lang="en-US" sz="4400" dirty="0">
                <a:solidFill>
                  <a:prstClr val="black"/>
                </a:solidFill>
              </a:rPr>
              <a:t>to The Lord of the wind and the sea, the Teacher from Galilee.</a:t>
            </a:r>
            <a:br>
              <a:rPr lang="en-US" sz="4400" dirty="0">
                <a:solidFill>
                  <a:prstClr val="black"/>
                </a:solidFill>
              </a:rPr>
            </a:br>
            <a:r>
              <a:rPr lang="en-US" sz="4400" dirty="0">
                <a:solidFill>
                  <a:prstClr val="black"/>
                </a:solidFill>
              </a:rPr>
              <a:t>He is Lord of the wind and the sea.</a:t>
            </a:r>
            <a:endParaRPr lang="en-US" sz="4400" b="1"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4039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79606" y="2708920"/>
            <a:ext cx="8080826" cy="2862322"/>
          </a:xfrm>
          <a:prstGeom prst="rect">
            <a:avLst/>
          </a:prstGeom>
          <a:solidFill>
            <a:srgbClr val="FFFFFF">
              <a:alpha val="89804"/>
            </a:srgbClr>
          </a:solidFill>
          <a:effectLst>
            <a:softEdge rad="317500"/>
          </a:effectLst>
        </p:spPr>
        <p:txBody>
          <a:bodyPr wrap="square">
            <a:spAutoFit/>
          </a:bodyPr>
          <a:lstStyle/>
          <a:p>
            <a:pPr marL="180000" algn="ctr"/>
            <a:r>
              <a:rPr lang="en-US" sz="3600" dirty="0" smtClean="0">
                <a:solidFill>
                  <a:prstClr val="black"/>
                </a:solidFill>
              </a:rPr>
              <a:t>Jesus calls me “</a:t>
            </a:r>
            <a:r>
              <a:rPr lang="en-US" sz="3600" b="1" dirty="0" smtClean="0">
                <a:solidFill>
                  <a:prstClr val="black"/>
                </a:solidFill>
              </a:rPr>
              <a:t>Peter.</a:t>
            </a:r>
            <a:r>
              <a:rPr lang="en-US" sz="3600" dirty="0" smtClean="0">
                <a:solidFill>
                  <a:prstClr val="black"/>
                </a:solidFill>
              </a:rPr>
              <a:t>” Some rock!  </a:t>
            </a:r>
          </a:p>
          <a:p>
            <a:pPr marL="180000" algn="ctr"/>
            <a:r>
              <a:rPr lang="en-US" sz="3600" dirty="0" smtClean="0">
                <a:solidFill>
                  <a:prstClr val="black"/>
                </a:solidFill>
              </a:rPr>
              <a:t>But I once sliced off a man’s ear in anger.  </a:t>
            </a: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耶穌叫我是「</a:t>
            </a:r>
            <a:r>
              <a:rPr lang="zh-TW" altLang="en-US" sz="3600" b="1" dirty="0" smtClean="0">
                <a:solidFill>
                  <a:prstClr val="black"/>
                </a:solidFill>
                <a:latin typeface="標楷體" panose="03000509000000000000" pitchFamily="65" charset="-120"/>
                <a:ea typeface="標楷體" panose="03000509000000000000" pitchFamily="65" charset="-120"/>
              </a:rPr>
              <a:t>彼得</a:t>
            </a:r>
            <a:r>
              <a:rPr lang="zh-TW" altLang="en-US" sz="3600" dirty="0" smtClean="0">
                <a:solidFill>
                  <a:prstClr val="black"/>
                </a:solidFill>
                <a:latin typeface="標楷體" panose="03000509000000000000" pitchFamily="65" charset="-120"/>
                <a:ea typeface="標楷體" panose="03000509000000000000" pitchFamily="65" charset="-120"/>
              </a:rPr>
              <a:t>」，是磐石。</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但是我曾在生氣中，無法節制，</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削去人的耳朵</a:t>
            </a:r>
            <a:r>
              <a:rPr lang="en-US" altLang="zh-TW" sz="3600" dirty="0" smtClean="0">
                <a:solidFill>
                  <a:prstClr val="black"/>
                </a:solidFill>
                <a:latin typeface="標楷體" panose="03000509000000000000" pitchFamily="65" charset="-120"/>
                <a:ea typeface="標楷體" panose="03000509000000000000" pitchFamily="65" charset="-120"/>
              </a:rPr>
              <a:t>.</a:t>
            </a:r>
            <a:endParaRPr lang="zh-TW" altLang="en-US" sz="36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14811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 y="0"/>
            <a:ext cx="9136227" cy="6852170"/>
          </a:xfrm>
          <a:prstGeom prst="rect">
            <a:avLst/>
          </a:prstGeom>
        </p:spPr>
      </p:pic>
      <p:sp>
        <p:nvSpPr>
          <p:cNvPr id="3" name="Rectangle 2"/>
          <p:cNvSpPr/>
          <p:nvPr/>
        </p:nvSpPr>
        <p:spPr>
          <a:xfrm>
            <a:off x="435426" y="2348880"/>
            <a:ext cx="8280920" cy="3970318"/>
          </a:xfrm>
          <a:prstGeom prst="rect">
            <a:avLst/>
          </a:prstGeom>
          <a:solidFill>
            <a:srgbClr val="FFFFFF">
              <a:alpha val="83137"/>
            </a:srgbClr>
          </a:solidFill>
          <a:effectLst>
            <a:softEdge rad="317500"/>
          </a:effectLst>
        </p:spPr>
        <p:txBody>
          <a:bodyPr wrap="square">
            <a:spAutoFit/>
          </a:bodyPr>
          <a:lstStyle/>
          <a:p>
            <a:pPr marL="180000" algn="ctr"/>
            <a:r>
              <a:rPr lang="en-US" sz="3600" dirty="0">
                <a:solidFill>
                  <a:prstClr val="black"/>
                </a:solidFill>
              </a:rPr>
              <a:t>I often said and did things I later regretted.</a:t>
            </a:r>
          </a:p>
          <a:p>
            <a:pPr marL="180000" algn="ctr"/>
            <a:r>
              <a:rPr lang="en-US" sz="3600" dirty="0">
                <a:solidFill>
                  <a:prstClr val="black"/>
                </a:solidFill>
              </a:rPr>
              <a:t>I even denied Him even I know Jesus. </a:t>
            </a:r>
          </a:p>
          <a:p>
            <a:pPr marL="180000" algn="ctr"/>
            <a:r>
              <a:rPr lang="en-US" sz="3600" dirty="0">
                <a:solidFill>
                  <a:prstClr val="black"/>
                </a:solidFill>
              </a:rPr>
              <a:t>I didn’t mean to do it…didn’t want to do it. </a:t>
            </a:r>
          </a:p>
          <a:p>
            <a:pPr marL="180000" algn="ctr"/>
            <a:r>
              <a:rPr lang="en-US" sz="3600" dirty="0">
                <a:solidFill>
                  <a:prstClr val="black"/>
                </a:solidFill>
              </a:rPr>
              <a:t>I was like sand in the heat of life’s battle.</a:t>
            </a:r>
          </a:p>
          <a:p>
            <a:pPr algn="ctr"/>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知耶穌是主，但在驚惶中</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也曾瞴認伊。所以</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在人生的征戰中，親像沙土。</a:t>
            </a:r>
            <a:endParaRPr lang="en-US" sz="3600" dirty="0">
              <a:solidFill>
                <a:prstClr val="black"/>
              </a:solidFill>
            </a:endParaRPr>
          </a:p>
        </p:txBody>
      </p:sp>
    </p:spTree>
    <p:extLst>
      <p:ext uri="{BB962C8B-B14F-4D97-AF65-F5344CB8AC3E}">
        <p14:creationId xmlns:p14="http://schemas.microsoft.com/office/powerpoint/2010/main" val="142725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Content Placeholder 2"/>
          <p:cNvSpPr>
            <a:spLocks noGrp="1"/>
          </p:cNvSpPr>
          <p:nvPr>
            <p:ph idx="1"/>
          </p:nvPr>
        </p:nvSpPr>
        <p:spPr>
          <a:xfrm>
            <a:off x="714398" y="476672"/>
            <a:ext cx="7962058" cy="5688632"/>
          </a:xfrm>
          <a:solidFill>
            <a:srgbClr val="FFFFFF">
              <a:alpha val="89804"/>
            </a:srgbClr>
          </a:solidFill>
          <a:effectLst>
            <a:softEdge rad="31750"/>
          </a:effectLst>
        </p:spPr>
        <p:txBody>
          <a:bodyPr>
            <a:normAutofit/>
          </a:bodyPr>
          <a:lstStyle/>
          <a:p>
            <a:pPr marL="180000" indent="0">
              <a:buNone/>
            </a:pPr>
            <a:r>
              <a:rPr lang="en-US" dirty="0" smtClean="0"/>
              <a:t>The religious leaders were like blind men who couldn’t see the truth standing in front of them.  They were skeptical of His claims and characterized His miracles as deception, and they agree: Jesus was their enemy.</a:t>
            </a:r>
          </a:p>
          <a:p>
            <a:pPr marL="180000" indent="0">
              <a:lnSpc>
                <a:spcPts val="5400"/>
              </a:lnSpc>
              <a:spcBef>
                <a:spcPts val="0"/>
              </a:spcBef>
              <a:buNone/>
            </a:pPr>
            <a:r>
              <a:rPr lang="zh-TW" altLang="en-US" sz="3900" dirty="0" smtClean="0">
                <a:latin typeface="標楷體" panose="03000509000000000000" pitchFamily="65" charset="-120"/>
                <a:ea typeface="標楷體" panose="03000509000000000000" pitchFamily="65" charset="-120"/>
              </a:rPr>
              <a:t>阮的公會是睛瞑的，看不到在他們眼前的真道，唔接受耶穌是彌賽亞，唔受他的教示，唔認他的神蹟，</a:t>
            </a:r>
            <a:endParaRPr lang="en-US" altLang="zh-TW" sz="3900" dirty="0" smtClean="0">
              <a:latin typeface="標楷體" panose="03000509000000000000" pitchFamily="65" charset="-120"/>
              <a:ea typeface="標楷體" panose="03000509000000000000" pitchFamily="65" charset="-120"/>
            </a:endParaRPr>
          </a:p>
          <a:p>
            <a:pPr marL="180000" indent="0">
              <a:lnSpc>
                <a:spcPts val="5400"/>
              </a:lnSpc>
              <a:spcBef>
                <a:spcPts val="0"/>
              </a:spcBef>
              <a:buNone/>
            </a:pPr>
            <a:r>
              <a:rPr lang="zh-TW" altLang="en-US" sz="3900" dirty="0" smtClean="0">
                <a:latin typeface="標楷體" panose="03000509000000000000" pitchFamily="65" charset="-120"/>
                <a:ea typeface="標楷體" panose="03000509000000000000" pitchFamily="65" charset="-120"/>
              </a:rPr>
              <a:t>拿耶穌當讎敵。</a:t>
            </a:r>
          </a:p>
        </p:txBody>
      </p:sp>
    </p:spTree>
    <p:extLst>
      <p:ext uri="{BB962C8B-B14F-4D97-AF65-F5344CB8AC3E}">
        <p14:creationId xmlns:p14="http://schemas.microsoft.com/office/powerpoint/2010/main" val="311388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2" name="Rectangle 1"/>
          <p:cNvSpPr/>
          <p:nvPr/>
        </p:nvSpPr>
        <p:spPr>
          <a:xfrm>
            <a:off x="1115616" y="398952"/>
            <a:ext cx="7200800" cy="4247317"/>
          </a:xfrm>
          <a:prstGeom prst="rect">
            <a:avLst/>
          </a:prstGeom>
          <a:solidFill>
            <a:srgbClr val="FFFFFF">
              <a:alpha val="89804"/>
            </a:srgbClr>
          </a:solidFill>
          <a:effectLst>
            <a:softEdge rad="63500"/>
          </a:effectLst>
        </p:spPr>
        <p:txBody>
          <a:bodyPr wrap="square">
            <a:spAutoFit/>
          </a:bodyPr>
          <a:lstStyle/>
          <a:p>
            <a:pPr marL="180000">
              <a:spcBef>
                <a:spcPts val="600"/>
              </a:spcBef>
            </a:pPr>
            <a:r>
              <a:rPr lang="en-US" sz="3600" dirty="0" smtClean="0">
                <a:solidFill>
                  <a:prstClr val="black"/>
                </a:solidFill>
              </a:rPr>
              <a:t>“How can the Messiah come from our own community?” they would ask.  Jesus warned those of us who were close to Him to be careful around them…to not be deceived.</a:t>
            </a:r>
          </a:p>
          <a:p>
            <a:pPr marL="180000">
              <a:spcBef>
                <a:spcPts val="600"/>
              </a:spcBef>
            </a:pPr>
            <a:r>
              <a:rPr lang="zh-TW" altLang="en-US" sz="4000" dirty="0" smtClean="0">
                <a:solidFill>
                  <a:prstClr val="black"/>
                </a:solidFill>
                <a:latin typeface="標楷體" panose="03000509000000000000" pitchFamily="65" charset="-120"/>
                <a:ea typeface="標楷體" panose="03000509000000000000" pitchFamily="65" charset="-120"/>
              </a:rPr>
              <a:t>阮</a:t>
            </a:r>
            <a:r>
              <a:rPr lang="zh-TW" altLang="en-US" sz="4000" dirty="0">
                <a:solidFill>
                  <a:prstClr val="black"/>
                </a:solidFill>
                <a:latin typeface="標楷體" panose="03000509000000000000" pitchFamily="65" charset="-120"/>
                <a:ea typeface="標楷體" panose="03000509000000000000" pitchFamily="65" charset="-120"/>
              </a:rPr>
              <a:t>也曾卬愕，但主提醒阮</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marL="180000">
              <a:spcBef>
                <a:spcPts val="600"/>
              </a:spcBef>
            </a:pPr>
            <a:r>
              <a:rPr lang="zh-TW" altLang="en-US" sz="4000" dirty="0" smtClean="0">
                <a:solidFill>
                  <a:prstClr val="black"/>
                </a:solidFill>
                <a:latin typeface="標楷體" panose="03000509000000000000" pitchFamily="65" charset="-120"/>
                <a:ea typeface="標楷體" panose="03000509000000000000" pitchFamily="65" charset="-120"/>
              </a:rPr>
              <a:t>不</a:t>
            </a:r>
            <a:r>
              <a:rPr lang="zh-TW" altLang="en-US" sz="4000" dirty="0">
                <a:solidFill>
                  <a:prstClr val="black"/>
                </a:solidFill>
                <a:latin typeface="標楷體" panose="03000509000000000000" pitchFamily="65" charset="-120"/>
                <a:ea typeface="標楷體" panose="03000509000000000000" pitchFamily="65" charset="-120"/>
              </a:rPr>
              <a:t>可受他們的迷惑</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sz="4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24635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2" name="Rectangle 1"/>
          <p:cNvSpPr/>
          <p:nvPr/>
        </p:nvSpPr>
        <p:spPr>
          <a:xfrm>
            <a:off x="395536" y="260648"/>
            <a:ext cx="8352928" cy="5909310"/>
          </a:xfrm>
          <a:prstGeom prst="rect">
            <a:avLst/>
          </a:prstGeom>
          <a:solidFill>
            <a:srgbClr val="FFFFFF">
              <a:alpha val="89804"/>
            </a:srgbClr>
          </a:solidFill>
          <a:effectLst>
            <a:softEdge rad="31750"/>
          </a:effectLst>
        </p:spPr>
        <p:txBody>
          <a:bodyPr wrap="square">
            <a:spAutoFit/>
          </a:bodyPr>
          <a:lstStyle/>
          <a:p>
            <a:pPr marL="180000">
              <a:spcBef>
                <a:spcPts val="600"/>
              </a:spcBef>
            </a:pPr>
            <a:r>
              <a:rPr lang="en-US" sz="3600" dirty="0" smtClean="0">
                <a:solidFill>
                  <a:prstClr val="black"/>
                </a:solidFill>
              </a:rPr>
              <a:t>One day Jesus asked us: “Who do you say that I am?”  Well, I responded impulsively, as I’ve been known to do: ”You are the Christ, the son of the living God!” I knew my words were true! I had a front</a:t>
            </a:r>
            <a:r>
              <a:rPr lang="zh-TW" altLang="en-US" sz="3600" dirty="0" smtClean="0">
                <a:solidFill>
                  <a:prstClr val="black"/>
                </a:solidFill>
              </a:rPr>
              <a:t> </a:t>
            </a:r>
            <a:r>
              <a:rPr lang="en-US" sz="3600" dirty="0" smtClean="0">
                <a:solidFill>
                  <a:prstClr val="black"/>
                </a:solidFill>
              </a:rPr>
              <a:t>row seat to this Man’s life and ministry.</a:t>
            </a:r>
            <a:endParaRPr lang="en-US" sz="3600" dirty="0" smtClean="0">
              <a:solidFill>
                <a:prstClr val="black"/>
              </a:solidFill>
              <a:latin typeface="標楷體" panose="03000509000000000000" pitchFamily="65" charset="-120"/>
              <a:ea typeface="標楷體" panose="03000509000000000000" pitchFamily="65" charset="-120"/>
            </a:endParaRPr>
          </a:p>
          <a:p>
            <a:pPr marL="180000">
              <a:spcBef>
                <a:spcPts val="600"/>
              </a:spcBef>
            </a:pPr>
            <a:r>
              <a:rPr lang="zh-TW" altLang="en-US" sz="3800" dirty="0" smtClean="0">
                <a:solidFill>
                  <a:prstClr val="black"/>
                </a:solidFill>
                <a:latin typeface="標楷體" panose="03000509000000000000" pitchFamily="65" charset="-120"/>
                <a:ea typeface="標楷體" panose="03000509000000000000" pitchFamily="65" charset="-120"/>
              </a:rPr>
              <a:t>主問</a:t>
            </a:r>
            <a:r>
              <a:rPr lang="zh-TW" altLang="en-US" sz="3800" dirty="0">
                <a:solidFill>
                  <a:prstClr val="black"/>
                </a:solidFill>
                <a:latin typeface="標楷體" panose="03000509000000000000" pitchFamily="65" charset="-120"/>
                <a:ea typeface="標楷體" panose="03000509000000000000" pitchFamily="65" charset="-120"/>
              </a:rPr>
              <a:t>我們學生說：「您說我是誰</a:t>
            </a:r>
            <a:r>
              <a:rPr lang="zh-TW" altLang="en-US" sz="3800" dirty="0" smtClean="0">
                <a:solidFill>
                  <a:prstClr val="black"/>
                </a:solidFill>
                <a:latin typeface="標楷體" panose="03000509000000000000" pitchFamily="65" charset="-120"/>
                <a:ea typeface="標楷體" panose="03000509000000000000" pitchFamily="65" charset="-120"/>
              </a:rPr>
              <a:t>？」</a:t>
            </a:r>
            <a:endParaRPr lang="en-US" altLang="zh-TW" sz="3800" dirty="0" smtClean="0">
              <a:solidFill>
                <a:prstClr val="black"/>
              </a:solidFill>
              <a:latin typeface="標楷體" panose="03000509000000000000" pitchFamily="65" charset="-120"/>
              <a:ea typeface="標楷體" panose="03000509000000000000" pitchFamily="65" charset="-120"/>
            </a:endParaRPr>
          </a:p>
          <a:p>
            <a:pPr marL="180000">
              <a:spcBef>
                <a:spcPts val="600"/>
              </a:spcBef>
            </a:pPr>
            <a:r>
              <a:rPr lang="zh-TW" altLang="en-US" sz="3800" dirty="0" smtClean="0">
                <a:solidFill>
                  <a:prstClr val="black"/>
                </a:solidFill>
                <a:latin typeface="標楷體" panose="03000509000000000000" pitchFamily="65" charset="-120"/>
                <a:ea typeface="標楷體" panose="03000509000000000000" pitchFamily="65" charset="-120"/>
              </a:rPr>
              <a:t>我</a:t>
            </a:r>
            <a:r>
              <a:rPr lang="zh-TW" altLang="en-US" sz="3800" dirty="0">
                <a:solidFill>
                  <a:prstClr val="black"/>
                </a:solidFill>
                <a:latin typeface="標楷體" panose="03000509000000000000" pitchFamily="65" charset="-120"/>
                <a:ea typeface="標楷體" panose="03000509000000000000" pitchFamily="65" charset="-120"/>
              </a:rPr>
              <a:t>受感動，大膽說：「您是基督，是真活上帝的兒子</a:t>
            </a:r>
            <a:r>
              <a:rPr lang="en-US" sz="3800" dirty="0">
                <a:solidFill>
                  <a:prstClr val="black"/>
                </a:solidFill>
                <a:latin typeface="標楷體" panose="03000509000000000000" pitchFamily="65" charset="-120"/>
                <a:ea typeface="標楷體" panose="03000509000000000000" pitchFamily="65" charset="-120"/>
              </a:rPr>
              <a:t>!</a:t>
            </a:r>
            <a:r>
              <a:rPr lang="zh-TW" altLang="en-US" sz="3800" dirty="0" smtClean="0">
                <a:solidFill>
                  <a:prstClr val="black"/>
                </a:solidFill>
                <a:latin typeface="標楷體" panose="03000509000000000000" pitchFamily="65" charset="-120"/>
                <a:ea typeface="標楷體" panose="03000509000000000000" pitchFamily="65" charset="-120"/>
              </a:rPr>
              <a:t>」我</a:t>
            </a:r>
            <a:r>
              <a:rPr lang="zh-TW" altLang="en-US" sz="3800" dirty="0">
                <a:solidFill>
                  <a:prstClr val="black"/>
                </a:solidFill>
                <a:latin typeface="標楷體" panose="03000509000000000000" pitchFamily="65" charset="-120"/>
                <a:ea typeface="標楷體" panose="03000509000000000000" pitchFamily="65" charset="-120"/>
              </a:rPr>
              <a:t>知這句話是實在的，因為我親身經驗祂的生命和事工</a:t>
            </a:r>
            <a:r>
              <a:rPr lang="zh-TW" altLang="en-US" sz="3800" dirty="0" smtClean="0">
                <a:solidFill>
                  <a:prstClr val="black"/>
                </a:solidFill>
                <a:latin typeface="標楷體" panose="03000509000000000000" pitchFamily="65" charset="-120"/>
                <a:ea typeface="標楷體" panose="03000509000000000000" pitchFamily="65" charset="-120"/>
              </a:rPr>
              <a:t>。</a:t>
            </a:r>
            <a:endParaRPr lang="en-US" sz="3800" dirty="0">
              <a:solidFill>
                <a:prstClr val="black"/>
              </a:solidFill>
            </a:endParaRPr>
          </a:p>
        </p:txBody>
      </p:sp>
    </p:spTree>
    <p:extLst>
      <p:ext uri="{BB962C8B-B14F-4D97-AF65-F5344CB8AC3E}">
        <p14:creationId xmlns:p14="http://schemas.microsoft.com/office/powerpoint/2010/main" val="223768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259632" y="1124744"/>
            <a:ext cx="6400800" cy="1752600"/>
          </a:xfrm>
        </p:spPr>
        <p:txBody>
          <a:bodyPr>
            <a:noAutofit/>
          </a:bodyPr>
          <a:lstStyle/>
          <a:p>
            <a:r>
              <a:rPr lang="en-US" sz="3600" dirty="0">
                <a:solidFill>
                  <a:schemeClr val="tx1"/>
                </a:solidFill>
              </a:rPr>
              <a:t>The religious leaders gathered; they were looking for a sign.</a:t>
            </a:r>
            <a:br>
              <a:rPr lang="en-US" sz="3600" dirty="0">
                <a:solidFill>
                  <a:schemeClr val="tx1"/>
                </a:solidFill>
              </a:rPr>
            </a:br>
            <a:r>
              <a:rPr lang="en-US" sz="3600" dirty="0">
                <a:solidFill>
                  <a:schemeClr val="tx1"/>
                </a:solidFill>
              </a:rPr>
              <a:t>" People say You are the Son of God, both </a:t>
            </a:r>
            <a:r>
              <a:rPr lang="en-US" sz="3600" dirty="0" smtClean="0">
                <a:solidFill>
                  <a:schemeClr val="tx1"/>
                </a:solidFill>
              </a:rPr>
              <a:t>human </a:t>
            </a:r>
            <a:r>
              <a:rPr lang="en-US" sz="3600" dirty="0">
                <a:solidFill>
                  <a:schemeClr val="tx1"/>
                </a:solidFill>
              </a:rPr>
              <a:t>and divine</a:t>
            </a:r>
            <a:r>
              <a:rPr lang="en-US" sz="3600" dirty="0" smtClean="0">
                <a:solidFill>
                  <a:schemeClr val="tx1"/>
                </a:solidFill>
              </a:rPr>
              <a:t>.</a:t>
            </a:r>
          </a:p>
          <a:p>
            <a:r>
              <a:rPr lang="zh-TW" altLang="en-US" sz="3600" dirty="0" smtClean="0">
                <a:solidFill>
                  <a:schemeClr val="tx1"/>
                </a:solidFill>
                <a:latin typeface="標楷體" panose="03000509000000000000" pitchFamily="65" charset="-120"/>
                <a:ea typeface="標楷體" panose="03000509000000000000" pitchFamily="65" charset="-120"/>
              </a:rPr>
              <a:t>宗</a:t>
            </a:r>
            <a:r>
              <a:rPr lang="zh-TW" altLang="en-US" sz="3600" dirty="0">
                <a:solidFill>
                  <a:schemeClr val="tx1"/>
                </a:solidFill>
                <a:latin typeface="標楷體" panose="03000509000000000000" pitchFamily="65" charset="-120"/>
                <a:ea typeface="標楷體" panose="03000509000000000000" pitchFamily="65" charset="-120"/>
              </a:rPr>
              <a:t>教領袖大家聚集</a:t>
            </a:r>
            <a:r>
              <a:rPr lang="zh-TW" altLang="en-US" sz="3600" dirty="0" smtClean="0">
                <a:solidFill>
                  <a:schemeClr val="tx1"/>
                </a:solidFill>
                <a:latin typeface="標楷體" panose="03000509000000000000" pitchFamily="65" charset="-120"/>
                <a:ea typeface="標楷體" panose="03000509000000000000" pitchFamily="65" charset="-120"/>
              </a:rPr>
              <a:t>，</a:t>
            </a:r>
            <a:endParaRPr lang="en-US" altLang="zh-TW" sz="3600" dirty="0" smtClean="0">
              <a:solidFill>
                <a:schemeClr val="tx1"/>
              </a:solidFill>
              <a:latin typeface="標楷體" panose="03000509000000000000" pitchFamily="65" charset="-120"/>
              <a:ea typeface="標楷體" panose="03000509000000000000" pitchFamily="65" charset="-120"/>
            </a:endParaRPr>
          </a:p>
          <a:p>
            <a:r>
              <a:rPr lang="zh-TW" altLang="en-US" sz="3600" dirty="0" smtClean="0">
                <a:solidFill>
                  <a:schemeClr val="tx1"/>
                </a:solidFill>
                <a:latin typeface="標楷體" panose="03000509000000000000" pitchFamily="65" charset="-120"/>
                <a:ea typeface="標楷體" panose="03000509000000000000" pitchFamily="65" charset="-120"/>
              </a:rPr>
              <a:t>怹在</a:t>
            </a:r>
            <a:r>
              <a:rPr lang="zh-TW" altLang="en-US" sz="3600" dirty="0">
                <a:solidFill>
                  <a:schemeClr val="tx1"/>
                </a:solidFill>
                <a:latin typeface="標楷體" panose="03000509000000000000" pitchFamily="65" charset="-120"/>
                <a:ea typeface="標楷體" panose="03000509000000000000" pitchFamily="65" charset="-120"/>
              </a:rPr>
              <a:t>找一個證明，</a:t>
            </a:r>
            <a:r>
              <a:rPr lang="en-US" sz="3600" dirty="0">
                <a:solidFill>
                  <a:schemeClr val="tx1"/>
                </a:solidFill>
                <a:latin typeface="標楷體" panose="03000509000000000000" pitchFamily="65" charset="-120"/>
                <a:ea typeface="標楷體" panose="03000509000000000000" pitchFamily="65" charset="-120"/>
              </a:rPr>
              <a:t/>
            </a:r>
            <a:br>
              <a:rPr lang="en-US" sz="3600" dirty="0">
                <a:solidFill>
                  <a:schemeClr val="tx1"/>
                </a:solidFill>
                <a:latin typeface="標楷體" panose="03000509000000000000" pitchFamily="65" charset="-120"/>
                <a:ea typeface="標楷體" panose="03000509000000000000" pitchFamily="65" charset="-120"/>
              </a:rPr>
            </a:br>
            <a:r>
              <a:rPr lang="zh-TW" altLang="en-US" sz="3600" dirty="0" smtClean="0">
                <a:solidFill>
                  <a:schemeClr val="tx1"/>
                </a:solidFill>
                <a:latin typeface="標楷體" panose="03000509000000000000" pitchFamily="65" charset="-120"/>
                <a:ea typeface="標楷體" panose="03000509000000000000" pitchFamily="65" charset="-120"/>
              </a:rPr>
              <a:t>眾</a:t>
            </a:r>
            <a:r>
              <a:rPr lang="zh-TW" altLang="en-US" sz="3600" dirty="0">
                <a:solidFill>
                  <a:schemeClr val="tx1"/>
                </a:solidFill>
                <a:latin typeface="標楷體" panose="03000509000000000000" pitchFamily="65" charset="-120"/>
                <a:ea typeface="標楷體" panose="03000509000000000000" pitchFamily="65" charset="-120"/>
              </a:rPr>
              <a:t>人講你是上帝的子</a:t>
            </a:r>
            <a:r>
              <a:rPr lang="zh-TW" altLang="en-US" sz="3600" dirty="0" smtClean="0">
                <a:solidFill>
                  <a:schemeClr val="tx1"/>
                </a:solidFill>
                <a:latin typeface="標楷體" panose="03000509000000000000" pitchFamily="65" charset="-120"/>
                <a:ea typeface="標楷體" panose="03000509000000000000" pitchFamily="65" charset="-120"/>
              </a:rPr>
              <a:t>。</a:t>
            </a:r>
            <a:endParaRPr lang="en-US" altLang="zh-TW" sz="3600" dirty="0" smtClean="0">
              <a:solidFill>
                <a:schemeClr val="tx1"/>
              </a:solidFill>
              <a:latin typeface="標楷體" panose="03000509000000000000" pitchFamily="65" charset="-120"/>
              <a:ea typeface="標楷體" panose="03000509000000000000" pitchFamily="65" charset="-120"/>
            </a:endParaRPr>
          </a:p>
          <a:p>
            <a:r>
              <a:rPr lang="zh-TW" altLang="en-US" sz="3600" dirty="0" smtClean="0">
                <a:solidFill>
                  <a:schemeClr val="tx1"/>
                </a:solidFill>
                <a:latin typeface="標楷體" panose="03000509000000000000" pitchFamily="65" charset="-120"/>
                <a:ea typeface="標楷體" panose="03000509000000000000" pitchFamily="65" charset="-120"/>
              </a:rPr>
              <a:t>是</a:t>
            </a:r>
            <a:r>
              <a:rPr lang="zh-TW" altLang="en-US" sz="3600" dirty="0">
                <a:solidFill>
                  <a:schemeClr val="tx1"/>
                </a:solidFill>
                <a:latin typeface="標楷體" panose="03000509000000000000" pitchFamily="65" charset="-120"/>
                <a:ea typeface="標楷體" panose="03000509000000000000" pitchFamily="65" charset="-120"/>
              </a:rPr>
              <a:t>人也是神聖</a:t>
            </a:r>
            <a:r>
              <a:rPr lang="zh-TW" altLang="en-US" sz="3600" dirty="0" smtClean="0">
                <a:solidFill>
                  <a:schemeClr val="tx1"/>
                </a:solidFill>
                <a:latin typeface="標楷體" panose="03000509000000000000" pitchFamily="65" charset="-120"/>
                <a:ea typeface="標楷體" panose="03000509000000000000" pitchFamily="65" charset="-120"/>
              </a:rPr>
              <a:t>。</a:t>
            </a:r>
            <a:r>
              <a:rPr lang="en-US" sz="3600" dirty="0"/>
              <a:t/>
            </a:r>
            <a:br>
              <a:rPr lang="en-US" sz="3600" dirty="0"/>
            </a:br>
            <a:endParaRPr lang="en-US" sz="3600" dirty="0"/>
          </a:p>
        </p:txBody>
      </p:sp>
    </p:spTree>
    <p:extLst>
      <p:ext uri="{BB962C8B-B14F-4D97-AF65-F5344CB8AC3E}">
        <p14:creationId xmlns:p14="http://schemas.microsoft.com/office/powerpoint/2010/main" val="86830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7698" y="0"/>
            <a:ext cx="9139883" cy="6858000"/>
          </a:xfrm>
          <a:prstGeom prst="rect">
            <a:avLst/>
          </a:prstGeom>
        </p:spPr>
      </p:pic>
      <p:sp>
        <p:nvSpPr>
          <p:cNvPr id="2" name="Rectangle 1"/>
          <p:cNvSpPr/>
          <p:nvPr/>
        </p:nvSpPr>
        <p:spPr>
          <a:xfrm>
            <a:off x="539552" y="404664"/>
            <a:ext cx="7992888" cy="5878532"/>
          </a:xfrm>
          <a:prstGeom prst="rect">
            <a:avLst/>
          </a:prstGeom>
          <a:solidFill>
            <a:srgbClr val="FFFFFF"/>
          </a:solidFill>
        </p:spPr>
        <p:txBody>
          <a:bodyPr wrap="square">
            <a:spAutoFit/>
          </a:bodyPr>
          <a:lstStyle/>
          <a:p>
            <a:pPr algn="ctr"/>
            <a:r>
              <a:rPr lang="en-US" sz="3600" dirty="0">
                <a:solidFill>
                  <a:prstClr val="black"/>
                </a:solidFill>
              </a:rPr>
              <a:t>But if You are the Promised One, Messiah, King of the kings</a:t>
            </a:r>
            <a:r>
              <a:rPr lang="en-US" sz="3600">
                <a:solidFill>
                  <a:prstClr val="black"/>
                </a:solidFill>
              </a:rPr>
              <a:t>, </a:t>
            </a:r>
            <a:r>
              <a:rPr lang="en-US" sz="3600" smtClean="0">
                <a:solidFill>
                  <a:prstClr val="black"/>
                </a:solidFill>
              </a:rPr>
              <a:t>then </a:t>
            </a:r>
            <a:r>
              <a:rPr lang="en-US" sz="3600" dirty="0">
                <a:solidFill>
                  <a:prstClr val="black"/>
                </a:solidFill>
              </a:rPr>
              <a:t>prove to us, </a:t>
            </a:r>
            <a:endParaRPr lang="en-US" sz="3600" dirty="0" smtClean="0">
              <a:solidFill>
                <a:prstClr val="black"/>
              </a:solidFill>
            </a:endParaRPr>
          </a:p>
          <a:p>
            <a:pPr algn="ctr"/>
            <a:r>
              <a:rPr lang="en-US" sz="3600" dirty="0" smtClean="0">
                <a:solidFill>
                  <a:prstClr val="black"/>
                </a:solidFill>
              </a:rPr>
              <a:t>so </a:t>
            </a:r>
            <a:r>
              <a:rPr lang="en-US" sz="3600" dirty="0">
                <a:solidFill>
                  <a:prstClr val="black"/>
                </a:solidFill>
              </a:rPr>
              <a:t>there's no doubt, and we will gladly crown You as the Christ, the Son of God!</a:t>
            </a:r>
            <a:br>
              <a:rPr lang="en-US" sz="3600" dirty="0">
                <a:solidFill>
                  <a:prstClr val="black"/>
                </a:solidFill>
              </a:rPr>
            </a:br>
            <a:r>
              <a:rPr lang="en-US" sz="3600" dirty="0">
                <a:solidFill>
                  <a:prstClr val="black"/>
                </a:solidFill>
              </a:rPr>
              <a:t>Are You the Christ? </a:t>
            </a:r>
            <a:endParaRPr lang="en-US" sz="3600" dirty="0" smtClean="0">
              <a:solidFill>
                <a:prstClr val="black"/>
              </a:solidFill>
            </a:endParaRPr>
          </a:p>
          <a:p>
            <a:pPr algn="ctr"/>
            <a:r>
              <a:rPr lang="en-US" sz="3600" dirty="0" smtClean="0">
                <a:solidFill>
                  <a:prstClr val="black"/>
                </a:solidFill>
              </a:rPr>
              <a:t>The </a:t>
            </a:r>
            <a:r>
              <a:rPr lang="en-US" sz="3600" dirty="0">
                <a:solidFill>
                  <a:prstClr val="black"/>
                </a:solidFill>
              </a:rPr>
              <a:t>Son of the living God</a:t>
            </a:r>
            <a:r>
              <a:rPr lang="en-US" sz="3600" dirty="0" smtClean="0">
                <a:solidFill>
                  <a:prstClr val="black"/>
                </a:solidFill>
              </a:rPr>
              <a:t>?</a:t>
            </a:r>
            <a:r>
              <a:rPr lang="zh-TW" altLang="en-US" sz="3600" dirty="0" smtClean="0">
                <a:solidFill>
                  <a:prstClr val="black"/>
                </a:solidFill>
              </a:rPr>
              <a:t> </a:t>
            </a:r>
            <a:endParaRPr lang="en-US" altLang="zh-TW" sz="3600" dirty="0" smtClean="0">
              <a:solidFill>
                <a:prstClr val="black"/>
              </a:solidFill>
            </a:endParaRPr>
          </a:p>
          <a:p>
            <a:pPr algn="ctr">
              <a:lnSpc>
                <a:spcPts val="4800"/>
              </a:lnSpc>
            </a:pPr>
            <a:r>
              <a:rPr lang="zh-TW" altLang="en-US" sz="3600" dirty="0" smtClean="0">
                <a:solidFill>
                  <a:prstClr val="black"/>
                </a:solidFill>
                <a:latin typeface="標楷體" panose="03000509000000000000" pitchFamily="65" charset="-120"/>
                <a:ea typeface="標楷體" panose="03000509000000000000" pitchFamily="65" charset="-120"/>
              </a:rPr>
              <a:t>你若是那個應允的彌賽亞、</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lnSpc>
                <a:spcPts val="4800"/>
              </a:lnSpc>
            </a:pPr>
            <a:r>
              <a:rPr lang="zh-TW" altLang="en-US" sz="3600" dirty="0" smtClean="0">
                <a:solidFill>
                  <a:prstClr val="black"/>
                </a:solidFill>
                <a:latin typeface="標楷體" panose="03000509000000000000" pitchFamily="65" charset="-120"/>
                <a:ea typeface="標楷體" panose="03000509000000000000" pitchFamily="65" charset="-120"/>
              </a:rPr>
              <a:t>王之王，對阮證明攏無僥疑，</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lnSpc>
                <a:spcPts val="4800"/>
              </a:lnSpc>
            </a:pPr>
            <a:r>
              <a:rPr lang="zh-TW" altLang="en-US" sz="3600" dirty="0" smtClean="0">
                <a:solidFill>
                  <a:prstClr val="black"/>
                </a:solidFill>
                <a:latin typeface="標楷體" panose="03000509000000000000" pitchFamily="65" charset="-120"/>
                <a:ea typeface="標楷體" panose="03000509000000000000" pitchFamily="65" charset="-120"/>
              </a:rPr>
              <a:t>阮就欲相信你是主基督，上帝的子。</a:t>
            </a:r>
            <a:br>
              <a:rPr lang="zh-TW" altLang="en-US" sz="3600" dirty="0" smtClean="0">
                <a:solidFill>
                  <a:prstClr val="black"/>
                </a:solidFill>
                <a:latin typeface="標楷體" panose="03000509000000000000" pitchFamily="65" charset="-120"/>
                <a:ea typeface="標楷體" panose="03000509000000000000" pitchFamily="65" charset="-120"/>
              </a:rPr>
            </a:br>
            <a:r>
              <a:rPr lang="zh-TW" altLang="en-US" sz="3600" dirty="0">
                <a:solidFill>
                  <a:prstClr val="black"/>
                </a:solidFill>
                <a:latin typeface="標楷體" panose="03000509000000000000" pitchFamily="65" charset="-120"/>
                <a:ea typeface="標楷體" panose="03000509000000000000" pitchFamily="65" charset="-120"/>
              </a:rPr>
              <a:t>你豈是主，真活上帝的聖子</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endParaRPr>
          </a:p>
        </p:txBody>
      </p:sp>
    </p:spTree>
    <p:extLst>
      <p:ext uri="{BB962C8B-B14F-4D97-AF65-F5344CB8AC3E}">
        <p14:creationId xmlns:p14="http://schemas.microsoft.com/office/powerpoint/2010/main" val="32240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1"/>
            <a:ext cx="9163695" cy="6858001"/>
          </a:xfrm>
          <a:prstGeom prst="rect">
            <a:avLst/>
          </a:prstGeom>
        </p:spPr>
      </p:pic>
      <p:sp>
        <p:nvSpPr>
          <p:cNvPr id="2" name="Rectangle 1"/>
          <p:cNvSpPr/>
          <p:nvPr/>
        </p:nvSpPr>
        <p:spPr>
          <a:xfrm>
            <a:off x="1115616" y="404664"/>
            <a:ext cx="6840760" cy="5632311"/>
          </a:xfrm>
          <a:prstGeom prst="rect">
            <a:avLst/>
          </a:prstGeom>
          <a:solidFill>
            <a:srgbClr val="FFFFFF"/>
          </a:solidFill>
        </p:spPr>
        <p:txBody>
          <a:bodyPr wrap="square">
            <a:spAutoFit/>
          </a:bodyPr>
          <a:lstStyle/>
          <a:p>
            <a:pPr algn="ctr"/>
            <a:r>
              <a:rPr lang="en-US" sz="3600" dirty="0">
                <a:solidFill>
                  <a:prstClr val="black"/>
                </a:solidFill>
              </a:rPr>
              <a:t>Are you the Christ? </a:t>
            </a:r>
            <a:endParaRPr lang="en-US" sz="3600" dirty="0" smtClean="0">
              <a:solidFill>
                <a:prstClr val="black"/>
              </a:solidFill>
            </a:endParaRPr>
          </a:p>
          <a:p>
            <a:pPr algn="ctr"/>
            <a:r>
              <a:rPr lang="en-US" sz="3600" dirty="0" smtClean="0">
                <a:solidFill>
                  <a:prstClr val="black"/>
                </a:solidFill>
              </a:rPr>
              <a:t>The </a:t>
            </a:r>
            <a:r>
              <a:rPr lang="en-US" sz="3600" dirty="0">
                <a:solidFill>
                  <a:prstClr val="black"/>
                </a:solidFill>
              </a:rPr>
              <a:t>holy, righteous Lord?</a:t>
            </a:r>
            <a:br>
              <a:rPr lang="en-US" sz="3600" dirty="0">
                <a:solidFill>
                  <a:prstClr val="black"/>
                </a:solidFill>
              </a:rPr>
            </a:br>
            <a:r>
              <a:rPr lang="en-US" sz="3600" dirty="0">
                <a:solidFill>
                  <a:prstClr val="black"/>
                </a:solidFill>
              </a:rPr>
              <a:t>Some claim You're John the </a:t>
            </a:r>
            <a:r>
              <a:rPr lang="en-US" sz="3600" dirty="0" smtClean="0">
                <a:solidFill>
                  <a:prstClr val="black"/>
                </a:solidFill>
              </a:rPr>
              <a:t>Baptist, </a:t>
            </a:r>
            <a:r>
              <a:rPr lang="en-US" sz="3600" dirty="0">
                <a:solidFill>
                  <a:prstClr val="black"/>
                </a:solidFill>
              </a:rPr>
              <a:t>or some </a:t>
            </a:r>
            <a:r>
              <a:rPr lang="en-US" sz="3600" dirty="0" smtClean="0">
                <a:solidFill>
                  <a:prstClr val="black"/>
                </a:solidFill>
              </a:rPr>
              <a:t>ancient prophet</a:t>
            </a:r>
            <a:r>
              <a:rPr lang="en-US" sz="3600" dirty="0">
                <a:solidFill>
                  <a:prstClr val="black"/>
                </a:solidFill>
              </a:rPr>
              <a:t>.</a:t>
            </a:r>
            <a:br>
              <a:rPr lang="en-US" sz="3600" dirty="0">
                <a:solidFill>
                  <a:prstClr val="black"/>
                </a:solidFill>
              </a:rPr>
            </a:br>
            <a:r>
              <a:rPr lang="en-US" sz="3600" dirty="0">
                <a:solidFill>
                  <a:prstClr val="black"/>
                </a:solidFill>
              </a:rPr>
              <a:t>Are You the Christ, </a:t>
            </a:r>
            <a:endParaRPr lang="en-US" sz="3600" dirty="0" smtClean="0">
              <a:solidFill>
                <a:prstClr val="black"/>
              </a:solidFill>
            </a:endParaRPr>
          </a:p>
          <a:p>
            <a:pPr algn="ctr"/>
            <a:r>
              <a:rPr lang="en-US" sz="3600" dirty="0" smtClean="0">
                <a:solidFill>
                  <a:prstClr val="black"/>
                </a:solidFill>
              </a:rPr>
              <a:t>the </a:t>
            </a:r>
            <a:r>
              <a:rPr lang="en-US" sz="3600" dirty="0">
                <a:solidFill>
                  <a:prstClr val="black"/>
                </a:solidFill>
              </a:rPr>
              <a:t>Son of the </a:t>
            </a:r>
            <a:r>
              <a:rPr lang="en-US" sz="3600" dirty="0" smtClean="0">
                <a:solidFill>
                  <a:prstClr val="black"/>
                </a:solidFill>
              </a:rPr>
              <a:t>living </a:t>
            </a:r>
            <a:r>
              <a:rPr lang="en-US" sz="3600" dirty="0">
                <a:solidFill>
                  <a:prstClr val="black"/>
                </a:solidFill>
              </a:rPr>
              <a:t>God</a:t>
            </a:r>
            <a:r>
              <a:rPr lang="en-US" sz="3600" dirty="0" smtClean="0">
                <a:solidFill>
                  <a:prstClr val="black"/>
                </a:solidFill>
              </a:rPr>
              <a:t>?“</a:t>
            </a:r>
            <a:r>
              <a:rPr lang="en-US" sz="3600" dirty="0">
                <a:solidFill>
                  <a:prstClr val="black"/>
                </a:solidFill>
                <a:latin typeface="標楷體" panose="03000509000000000000" pitchFamily="65" charset="-120"/>
                <a:ea typeface="標楷體" panose="03000509000000000000" pitchFamily="65" charset="-120"/>
              </a:rPr>
              <a:t/>
            </a:r>
            <a:br>
              <a:rPr lang="en-US" sz="3600" dirty="0">
                <a:solidFill>
                  <a:prstClr val="black"/>
                </a:solidFill>
                <a:latin typeface="標楷體" panose="03000509000000000000" pitchFamily="65" charset="-120"/>
                <a:ea typeface="標楷體" panose="03000509000000000000" pitchFamily="65" charset="-120"/>
              </a:rPr>
            </a:br>
            <a:r>
              <a:rPr lang="en-US" sz="3600" dirty="0">
                <a:solidFill>
                  <a:prstClr val="black"/>
                </a:solidFill>
                <a:latin typeface="標楷體" panose="03000509000000000000" pitchFamily="65" charset="-120"/>
                <a:ea typeface="標楷體" panose="03000509000000000000" pitchFamily="65" charset="-120"/>
              </a:rPr>
              <a:t> </a:t>
            </a:r>
            <a:r>
              <a:rPr lang="zh-TW" altLang="en-US" sz="3600" dirty="0">
                <a:solidFill>
                  <a:prstClr val="black"/>
                </a:solidFill>
                <a:latin typeface="標楷體" panose="03000509000000000000" pitchFamily="65" charset="-120"/>
                <a:ea typeface="標楷體" panose="03000509000000000000" pitchFamily="65" charset="-120"/>
              </a:rPr>
              <a:t>你豈是主，聖閣義的基督？</a:t>
            </a:r>
            <a:r>
              <a:rPr lang="en-US" sz="3600" dirty="0">
                <a:solidFill>
                  <a:prstClr val="black"/>
                </a:solidFill>
                <a:latin typeface="標楷體" panose="03000509000000000000" pitchFamily="65" charset="-120"/>
                <a:ea typeface="標楷體" panose="03000509000000000000" pitchFamily="65" charset="-120"/>
              </a:rPr>
              <a:t/>
            </a:r>
            <a:br>
              <a:rPr lang="en-US" sz="3600" dirty="0">
                <a:solidFill>
                  <a:prstClr val="black"/>
                </a:solidFill>
                <a:latin typeface="標楷體" panose="03000509000000000000" pitchFamily="65" charset="-120"/>
                <a:ea typeface="標楷體" panose="03000509000000000000" pitchFamily="65" charset="-120"/>
              </a:rPr>
            </a:br>
            <a:r>
              <a:rPr lang="zh-TW" altLang="en-US" sz="3600" dirty="0" smtClean="0">
                <a:solidFill>
                  <a:prstClr val="black"/>
                </a:solidFill>
                <a:latin typeface="標楷體" panose="03000509000000000000" pitchFamily="65" charset="-120"/>
                <a:ea typeface="標楷體" panose="03000509000000000000" pitchFamily="65" charset="-120"/>
              </a:rPr>
              <a:t>有</a:t>
            </a:r>
            <a:r>
              <a:rPr lang="zh-TW" altLang="en-US" sz="3600" dirty="0">
                <a:solidFill>
                  <a:prstClr val="black"/>
                </a:solidFill>
                <a:latin typeface="標楷體" panose="03000509000000000000" pitchFamily="65" charset="-120"/>
                <a:ea typeface="標楷體" panose="03000509000000000000" pitchFamily="65" charset="-120"/>
              </a:rPr>
              <a:t>人稱你洗禮約翰</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或</a:t>
            </a:r>
            <a:r>
              <a:rPr lang="zh-TW" altLang="en-US" sz="3600" dirty="0">
                <a:solidFill>
                  <a:prstClr val="black"/>
                </a:solidFill>
                <a:latin typeface="標楷體" panose="03000509000000000000" pitchFamily="65" charset="-120"/>
                <a:ea typeface="標楷體" panose="03000509000000000000" pitchFamily="65" charset="-120"/>
              </a:rPr>
              <a:t>是古早先知</a:t>
            </a:r>
            <a:r>
              <a:rPr lang="en-US" sz="3600" dirty="0">
                <a:solidFill>
                  <a:prstClr val="black"/>
                </a:solidFill>
                <a:latin typeface="標楷體" panose="03000509000000000000" pitchFamily="65" charset="-120"/>
                <a:ea typeface="標楷體" panose="03000509000000000000" pitchFamily="65" charset="-120"/>
              </a:rPr>
              <a:t>, </a:t>
            </a:r>
            <a:r>
              <a:rPr lang="zh-TW" altLang="en-US" sz="3600" dirty="0">
                <a:solidFill>
                  <a:prstClr val="black"/>
                </a:solidFill>
                <a:latin typeface="標楷體" panose="03000509000000000000" pitchFamily="65" charset="-120"/>
                <a:ea typeface="標楷體" panose="03000509000000000000" pitchFamily="65" charset="-120"/>
              </a:rPr>
              <a:t>你豈是主</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真</a:t>
            </a:r>
            <a:r>
              <a:rPr lang="zh-TW" altLang="en-US" sz="3600" dirty="0">
                <a:solidFill>
                  <a:prstClr val="black"/>
                </a:solidFill>
                <a:latin typeface="標楷體" panose="03000509000000000000" pitchFamily="65" charset="-120"/>
                <a:ea typeface="標楷體" panose="03000509000000000000" pitchFamily="65" charset="-120"/>
              </a:rPr>
              <a:t>活上帝的聖子</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2609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16000"/>
                    </a14:imgEffect>
                    <a14:imgEffect>
                      <a14:brightnessContrast bright="8000" contrast="18000"/>
                    </a14:imgEffect>
                  </a14:imgLayer>
                </a14:imgProps>
              </a:ext>
              <a:ext uri="{28A0092B-C50C-407E-A947-70E740481C1C}">
                <a14:useLocalDpi xmlns:a14="http://schemas.microsoft.com/office/drawing/2010/main" val="0"/>
              </a:ext>
            </a:extLst>
          </a:blip>
          <a:stretch>
            <a:fillRect/>
          </a:stretch>
        </p:blipFill>
        <p:spPr>
          <a:xfrm>
            <a:off x="-12101" y="0"/>
            <a:ext cx="9156101" cy="6858000"/>
          </a:xfrm>
          <a:prstGeom prst="rect">
            <a:avLst/>
          </a:prstGeom>
        </p:spPr>
      </p:pic>
      <p:sp>
        <p:nvSpPr>
          <p:cNvPr id="2" name="Rectangle 1"/>
          <p:cNvSpPr/>
          <p:nvPr/>
        </p:nvSpPr>
        <p:spPr>
          <a:xfrm>
            <a:off x="899592" y="1043731"/>
            <a:ext cx="7488832" cy="4770537"/>
          </a:xfrm>
          <a:prstGeom prst="rect">
            <a:avLst/>
          </a:prstGeom>
          <a:solidFill>
            <a:schemeClr val="bg1"/>
          </a:solidFill>
        </p:spPr>
        <p:txBody>
          <a:bodyPr wrap="square">
            <a:spAutoFit/>
          </a:bodyPr>
          <a:lstStyle/>
          <a:p>
            <a:pPr algn="ctr"/>
            <a:r>
              <a:rPr lang="en-US" sz="3600" dirty="0">
                <a:solidFill>
                  <a:prstClr val="black"/>
                </a:solidFill>
              </a:rPr>
              <a:t>Jesus gathered His disciples </a:t>
            </a:r>
            <a:endParaRPr lang="en-US" sz="3600" dirty="0" smtClean="0">
              <a:solidFill>
                <a:prstClr val="black"/>
              </a:solidFill>
            </a:endParaRPr>
          </a:p>
          <a:p>
            <a:pPr algn="ctr"/>
            <a:r>
              <a:rPr lang="en-US" sz="3600" dirty="0" smtClean="0">
                <a:solidFill>
                  <a:prstClr val="black"/>
                </a:solidFill>
              </a:rPr>
              <a:t>and </a:t>
            </a:r>
            <a:r>
              <a:rPr lang="en-US" sz="3600" dirty="0">
                <a:solidFill>
                  <a:prstClr val="black"/>
                </a:solidFill>
              </a:rPr>
              <a:t>He warned them tenderly, </a:t>
            </a:r>
            <a:endParaRPr lang="en-US" sz="3600" dirty="0" smtClean="0">
              <a:solidFill>
                <a:prstClr val="black"/>
              </a:solidFill>
            </a:endParaRPr>
          </a:p>
          <a:p>
            <a:pPr algn="ctr"/>
            <a:r>
              <a:rPr lang="en-US" sz="3600" dirty="0" smtClean="0">
                <a:solidFill>
                  <a:prstClr val="black"/>
                </a:solidFill>
              </a:rPr>
              <a:t>" </a:t>
            </a:r>
            <a:r>
              <a:rPr lang="en-US" sz="3600" dirty="0">
                <a:solidFill>
                  <a:prstClr val="black"/>
                </a:solidFill>
              </a:rPr>
              <a:t>Now be wise, resist the teachings </a:t>
            </a:r>
            <a:endParaRPr lang="en-US" sz="3600" dirty="0" smtClean="0">
              <a:solidFill>
                <a:prstClr val="black"/>
              </a:solidFill>
            </a:endParaRPr>
          </a:p>
          <a:p>
            <a:pPr algn="ctr"/>
            <a:r>
              <a:rPr lang="en-US" sz="3600" dirty="0" smtClean="0">
                <a:solidFill>
                  <a:prstClr val="black"/>
                </a:solidFill>
              </a:rPr>
              <a:t>of </a:t>
            </a:r>
            <a:r>
              <a:rPr lang="en-US" sz="3600" dirty="0">
                <a:solidFill>
                  <a:prstClr val="black"/>
                </a:solidFill>
              </a:rPr>
              <a:t>those who would deceive</a:t>
            </a:r>
            <a:r>
              <a:rPr lang="en-US" sz="3600" dirty="0" smtClean="0">
                <a:solidFill>
                  <a:prstClr val="black"/>
                </a:solidFill>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耶</a:t>
            </a:r>
            <a:r>
              <a:rPr lang="zh-TW" altLang="en-US" sz="4000" dirty="0">
                <a:solidFill>
                  <a:prstClr val="black"/>
                </a:solidFill>
                <a:latin typeface="標楷體" panose="03000509000000000000" pitchFamily="65" charset="-120"/>
                <a:ea typeface="標楷體" panose="03000509000000000000" pitchFamily="65" charset="-120"/>
              </a:rPr>
              <a:t>穌聚集祂的門徒</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溫</a:t>
            </a:r>
            <a:r>
              <a:rPr lang="zh-TW" altLang="en-US" sz="4000" dirty="0">
                <a:solidFill>
                  <a:prstClr val="black"/>
                </a:solidFill>
                <a:latin typeface="標楷體" panose="03000509000000000000" pitchFamily="65" charset="-120"/>
                <a:ea typeface="標楷體" panose="03000509000000000000" pitchFamily="65" charset="-120"/>
              </a:rPr>
              <a:t>柔提醒著警醒</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有</a:t>
            </a:r>
            <a:r>
              <a:rPr lang="zh-TW" altLang="en-US" sz="4000" dirty="0">
                <a:solidFill>
                  <a:prstClr val="black"/>
                </a:solidFill>
                <a:latin typeface="標楷體" panose="03000509000000000000" pitchFamily="65" charset="-120"/>
                <a:ea typeface="標楷體" panose="03000509000000000000" pitchFamily="65" charset="-120"/>
              </a:rPr>
              <a:t>智慧</a:t>
            </a:r>
            <a:r>
              <a:rPr lang="zh-TW" altLang="en-US" sz="4000" dirty="0" smtClean="0">
                <a:solidFill>
                  <a:prstClr val="black"/>
                </a:solidFill>
                <a:latin typeface="標楷體" panose="03000509000000000000" pitchFamily="65" charset="-120"/>
                <a:ea typeface="標楷體" panose="03000509000000000000" pitchFamily="65" charset="-120"/>
              </a:rPr>
              <a:t>，小</a:t>
            </a:r>
            <a:r>
              <a:rPr lang="zh-TW" altLang="en-US" sz="4000" dirty="0">
                <a:solidFill>
                  <a:prstClr val="black"/>
                </a:solidFill>
                <a:latin typeface="標楷體" panose="03000509000000000000" pitchFamily="65" charset="-120"/>
                <a:ea typeface="標楷體" panose="03000509000000000000" pitchFamily="65" charset="-120"/>
              </a:rPr>
              <a:t>心受教示</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免</a:t>
            </a:r>
            <a:r>
              <a:rPr lang="zh-TW" altLang="en-US" sz="4000" dirty="0">
                <a:solidFill>
                  <a:prstClr val="black"/>
                </a:solidFill>
                <a:latin typeface="標楷體" panose="03000509000000000000" pitchFamily="65" charset="-120"/>
                <a:ea typeface="標楷體" panose="03000509000000000000" pitchFamily="65" charset="-120"/>
              </a:rPr>
              <a:t>得</a:t>
            </a:r>
            <a:r>
              <a:rPr lang="zh-TW" altLang="en-US" sz="4000" dirty="0" smtClean="0">
                <a:solidFill>
                  <a:prstClr val="black"/>
                </a:solidFill>
                <a:latin typeface="標楷體" panose="03000509000000000000" pitchFamily="65" charset="-120"/>
                <a:ea typeface="標楷體" panose="03000509000000000000" pitchFamily="65" charset="-120"/>
              </a:rPr>
              <a:t>受</a:t>
            </a:r>
            <a:r>
              <a:rPr lang="zh-TW" altLang="en-US" sz="4000" dirty="0">
                <a:solidFill>
                  <a:prstClr val="black"/>
                </a:solidFill>
                <a:latin typeface="標楷體" panose="03000509000000000000" pitchFamily="65" charset="-120"/>
                <a:ea typeface="標楷體" panose="03000509000000000000" pitchFamily="65" charset="-120"/>
              </a:rPr>
              <a:t>怹</a:t>
            </a:r>
            <a:r>
              <a:rPr lang="zh-TW" altLang="en-US" sz="4000" dirty="0" smtClean="0">
                <a:solidFill>
                  <a:prstClr val="black"/>
                </a:solidFill>
                <a:latin typeface="標楷體" panose="03000509000000000000" pitchFamily="65" charset="-120"/>
                <a:ea typeface="標楷體" panose="03000509000000000000" pitchFamily="65" charset="-120"/>
              </a:rPr>
              <a:t>迷</a:t>
            </a:r>
            <a:r>
              <a:rPr lang="zh-TW" altLang="en-US" sz="4000" dirty="0">
                <a:solidFill>
                  <a:prstClr val="black"/>
                </a:solidFill>
                <a:latin typeface="標楷體" panose="03000509000000000000" pitchFamily="65" charset="-120"/>
                <a:ea typeface="標楷體" panose="03000509000000000000" pitchFamily="65" charset="-120"/>
              </a:rPr>
              <a:t>惑</a:t>
            </a:r>
            <a:r>
              <a:rPr lang="zh-TW" altLang="en-US" sz="4000" dirty="0" smtClean="0">
                <a:solidFill>
                  <a:prstClr val="black"/>
                </a:solidFill>
                <a:latin typeface="標楷體" panose="03000509000000000000" pitchFamily="65" charset="-120"/>
                <a:ea typeface="標楷體" panose="03000509000000000000" pitchFamily="65" charset="-120"/>
              </a:rPr>
              <a:t>。</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dirty="0">
              <a:solidFill>
                <a:prstClr val="black"/>
              </a:solidFill>
            </a:endParaRPr>
          </a:p>
        </p:txBody>
      </p:sp>
    </p:spTree>
    <p:extLst>
      <p:ext uri="{BB962C8B-B14F-4D97-AF65-F5344CB8AC3E}">
        <p14:creationId xmlns:p14="http://schemas.microsoft.com/office/powerpoint/2010/main" val="171227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56397" y="3429000"/>
            <a:ext cx="7632848" cy="2985433"/>
          </a:xfrm>
          <a:prstGeom prst="rect">
            <a:avLst/>
          </a:prstGeom>
        </p:spPr>
        <p:txBody>
          <a:bodyPr wrap="square">
            <a:spAutoFit/>
          </a:bodyPr>
          <a:lstStyle/>
          <a:p>
            <a:pPr algn="ctr"/>
            <a:r>
              <a:rPr lang="en-US" sz="3600" dirty="0" smtClean="0">
                <a:solidFill>
                  <a:schemeClr val="bg1"/>
                </a:solidFill>
                <a:latin typeface="+mj-lt"/>
              </a:rPr>
              <a:t>God with us, Emmanuel with us: </a:t>
            </a:r>
          </a:p>
          <a:p>
            <a:pPr algn="ctr"/>
            <a:r>
              <a:rPr lang="en-US" sz="3600" dirty="0" smtClean="0">
                <a:solidFill>
                  <a:schemeClr val="bg1"/>
                </a:solidFill>
                <a:latin typeface="+mj-lt"/>
              </a:rPr>
              <a:t>the King of Kings and Lord of lord, </a:t>
            </a:r>
          </a:p>
          <a:p>
            <a:pPr algn="ctr"/>
            <a:r>
              <a:rPr lang="en-US" sz="3600" dirty="0" smtClean="0">
                <a:solidFill>
                  <a:schemeClr val="bg1"/>
                </a:solidFill>
                <a:latin typeface="+mj-lt"/>
              </a:rPr>
              <a:t>God is with us !</a:t>
            </a:r>
          </a:p>
          <a:p>
            <a:pPr algn="ctr"/>
            <a:r>
              <a:rPr lang="zh-TW" altLang="en-US" sz="4000" dirty="0" smtClean="0">
                <a:solidFill>
                  <a:schemeClr val="bg1"/>
                </a:solidFill>
                <a:latin typeface="標楷體" panose="03000509000000000000" pitchFamily="65" charset="-120"/>
                <a:ea typeface="標楷體" panose="03000509000000000000" pitchFamily="65" charset="-120"/>
              </a:rPr>
              <a:t>主同在</a:t>
            </a:r>
            <a:r>
              <a:rPr lang="en-US" sz="4000" dirty="0" smtClean="0">
                <a:solidFill>
                  <a:schemeClr val="bg1"/>
                </a:solidFill>
              </a:rPr>
              <a:t>,</a:t>
            </a:r>
            <a:r>
              <a:rPr lang="zh-TW" altLang="en-US" sz="4000" dirty="0">
                <a:solidFill>
                  <a:schemeClr val="bg1"/>
                </a:solidFill>
                <a:latin typeface="標楷體" panose="03000509000000000000" pitchFamily="65" charset="-120"/>
                <a:ea typeface="標楷體" panose="03000509000000000000" pitchFamily="65" charset="-120"/>
              </a:rPr>
              <a:t>以馬內利的主</a:t>
            </a:r>
            <a:r>
              <a:rPr lang="zh-TW" altLang="en-US" sz="4000" dirty="0" smtClean="0">
                <a:solidFill>
                  <a:schemeClr val="bg1"/>
                </a:solidFill>
                <a:latin typeface="標楷體" panose="03000509000000000000" pitchFamily="65" charset="-120"/>
                <a:ea typeface="標楷體" panose="03000509000000000000" pitchFamily="65" charset="-120"/>
              </a:rPr>
              <a:t>，</a:t>
            </a:r>
            <a:endParaRPr lang="en-US" altLang="zh-TW" sz="4000" dirty="0" smtClean="0">
              <a:solidFill>
                <a:schemeClr val="bg1"/>
              </a:solidFill>
              <a:latin typeface="標楷體" panose="03000509000000000000" pitchFamily="65" charset="-120"/>
              <a:ea typeface="標楷體" panose="03000509000000000000" pitchFamily="65" charset="-120"/>
            </a:endParaRPr>
          </a:p>
          <a:p>
            <a:pPr algn="ctr"/>
            <a:r>
              <a:rPr lang="zh-TW" altLang="en-US" sz="4000" dirty="0" smtClean="0">
                <a:solidFill>
                  <a:schemeClr val="bg1"/>
                </a:solidFill>
                <a:latin typeface="標楷體" panose="03000509000000000000" pitchFamily="65" charset="-120"/>
                <a:ea typeface="標楷體" panose="03000509000000000000" pitchFamily="65" charset="-120"/>
              </a:rPr>
              <a:t>萬</a:t>
            </a:r>
            <a:r>
              <a:rPr lang="zh-TW" altLang="en-US" sz="4000" dirty="0">
                <a:solidFill>
                  <a:schemeClr val="bg1"/>
                </a:solidFill>
                <a:latin typeface="標楷體" panose="03000509000000000000" pitchFamily="65" charset="-120"/>
                <a:ea typeface="標楷體" panose="03000509000000000000" pitchFamily="65" charset="-120"/>
              </a:rPr>
              <a:t>王的王，萬主的</a:t>
            </a:r>
            <a:r>
              <a:rPr lang="zh-TW" altLang="en-US" sz="4000" dirty="0" smtClean="0">
                <a:solidFill>
                  <a:schemeClr val="bg1"/>
                </a:solidFill>
                <a:latin typeface="標楷體" panose="03000509000000000000" pitchFamily="65" charset="-120"/>
                <a:ea typeface="標楷體" panose="03000509000000000000" pitchFamily="65" charset="-120"/>
              </a:rPr>
              <a:t>主與</a:t>
            </a:r>
            <a:r>
              <a:rPr lang="zh-TW" altLang="en-US" sz="4000" dirty="0">
                <a:solidFill>
                  <a:schemeClr val="bg1"/>
                </a:solidFill>
                <a:latin typeface="標楷體" panose="03000509000000000000" pitchFamily="65" charset="-120"/>
                <a:ea typeface="標楷體" panose="03000509000000000000" pitchFamily="65" charset="-120"/>
              </a:rPr>
              <a:t>咱同在。</a:t>
            </a:r>
            <a:endParaRPr lang="en-US" sz="4000" dirty="0">
              <a:solidFill>
                <a:schemeClr val="bg1"/>
              </a:solidFill>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45" t="3804" r="1399" b="4816"/>
          <a:stretch/>
        </p:blipFill>
        <p:spPr>
          <a:xfrm>
            <a:off x="323528" y="188678"/>
            <a:ext cx="8640960" cy="3240322"/>
          </a:xfrm>
          <a:prstGeom prst="rect">
            <a:avLst/>
          </a:prstGeom>
          <a:effectLst>
            <a:softEdge rad="127000"/>
          </a:effectLst>
        </p:spPr>
      </p:pic>
    </p:spTree>
    <p:extLst>
      <p:ext uri="{BB962C8B-B14F-4D97-AF65-F5344CB8AC3E}">
        <p14:creationId xmlns:p14="http://schemas.microsoft.com/office/powerpoint/2010/main" val="860396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990"/>
            <a:ext cx="9138379" cy="6857010"/>
          </a:xfrm>
          <a:prstGeom prst="rect">
            <a:avLst/>
          </a:prstGeom>
        </p:spPr>
      </p:pic>
      <p:sp>
        <p:nvSpPr>
          <p:cNvPr id="2" name="Rectangle 1"/>
          <p:cNvSpPr/>
          <p:nvPr/>
        </p:nvSpPr>
        <p:spPr>
          <a:xfrm>
            <a:off x="356720" y="438931"/>
            <a:ext cx="8424936" cy="5981125"/>
          </a:xfrm>
          <a:prstGeom prst="rect">
            <a:avLst/>
          </a:prstGeom>
          <a:solidFill>
            <a:schemeClr val="bg1"/>
          </a:solidFill>
        </p:spPr>
        <p:txBody>
          <a:bodyPr wrap="square">
            <a:spAutoFit/>
          </a:bodyPr>
          <a:lstStyle/>
          <a:p>
            <a:pPr algn="ctr"/>
            <a:r>
              <a:rPr lang="en-US" sz="3600" dirty="0" smtClean="0">
                <a:solidFill>
                  <a:prstClr val="black"/>
                </a:solidFill>
              </a:rPr>
              <a:t>The Jesus asked the faithful few, </a:t>
            </a:r>
          </a:p>
          <a:p>
            <a:pPr algn="ctr"/>
            <a:r>
              <a:rPr lang="en-US" sz="3600" dirty="0" smtClean="0">
                <a:solidFill>
                  <a:prstClr val="black"/>
                </a:solidFill>
              </a:rPr>
              <a:t>"Who do you say that I am?" </a:t>
            </a:r>
          </a:p>
          <a:p>
            <a:pPr algn="ctr"/>
            <a:r>
              <a:rPr lang="en-US" sz="3600" dirty="0" smtClean="0">
                <a:solidFill>
                  <a:prstClr val="black"/>
                </a:solidFill>
              </a:rPr>
              <a:t>With boldness </a:t>
            </a:r>
            <a:r>
              <a:rPr lang="en-US" sz="3600" dirty="0">
                <a:solidFill>
                  <a:prstClr val="black"/>
                </a:solidFill>
              </a:rPr>
              <a:t>Peter </a:t>
            </a:r>
            <a:r>
              <a:rPr lang="en-US" sz="3600" dirty="0" smtClean="0">
                <a:solidFill>
                  <a:prstClr val="black"/>
                </a:solidFill>
              </a:rPr>
              <a:t>answered</a:t>
            </a:r>
          </a:p>
          <a:p>
            <a:pPr algn="ctr"/>
            <a:r>
              <a:rPr lang="en-US" sz="3600" dirty="0" smtClean="0">
                <a:solidFill>
                  <a:prstClr val="black"/>
                </a:solidFill>
              </a:rPr>
              <a:t> </a:t>
            </a:r>
            <a:r>
              <a:rPr lang="en-US" sz="3600" dirty="0">
                <a:solidFill>
                  <a:prstClr val="black"/>
                </a:solidFill>
              </a:rPr>
              <a:t>as he faced the Son of Man.</a:t>
            </a:r>
            <a:br>
              <a:rPr lang="en-US" sz="3600" dirty="0">
                <a:solidFill>
                  <a:prstClr val="black"/>
                </a:solidFill>
              </a:rPr>
            </a:br>
            <a:r>
              <a:rPr lang="en-US" sz="3600" dirty="0">
                <a:solidFill>
                  <a:prstClr val="black"/>
                </a:solidFill>
              </a:rPr>
              <a:t>"You are the Christ, the Son the God! </a:t>
            </a:r>
            <a:endParaRPr lang="en-US" sz="3600" dirty="0" smtClean="0">
              <a:solidFill>
                <a:prstClr val="black"/>
              </a:solidFill>
            </a:endParaRPr>
          </a:p>
          <a:p>
            <a:pPr algn="ctr"/>
            <a:r>
              <a:rPr lang="en-US" sz="3600" dirty="0" smtClean="0">
                <a:solidFill>
                  <a:prstClr val="black"/>
                </a:solidFill>
              </a:rPr>
              <a:t>You </a:t>
            </a:r>
            <a:r>
              <a:rPr lang="en-US" sz="3600" dirty="0">
                <a:solidFill>
                  <a:prstClr val="black"/>
                </a:solidFill>
              </a:rPr>
              <a:t>are the Christ, the Son of the living God</a:t>
            </a:r>
            <a:r>
              <a:rPr lang="en-US" sz="3600" dirty="0" smtClean="0">
                <a:solidFill>
                  <a:prstClr val="black"/>
                </a:solidFill>
              </a:rPr>
              <a:t>!</a:t>
            </a:r>
          </a:p>
          <a:p>
            <a:pPr algn="ctr">
              <a:lnSpc>
                <a:spcPts val="5000"/>
              </a:lnSpc>
            </a:pPr>
            <a:r>
              <a:rPr lang="zh-TW" altLang="en-US" sz="3600" dirty="0" smtClean="0">
                <a:solidFill>
                  <a:prstClr val="black"/>
                </a:solidFill>
                <a:latin typeface="標楷體" panose="03000509000000000000" pitchFamily="65" charset="-120"/>
                <a:ea typeface="標楷體" panose="03000509000000000000" pitchFamily="65" charset="-120"/>
              </a:rPr>
              <a:t>耶穌叫祂的門徒來</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問怹你講我是誰</a:t>
            </a:r>
            <a:r>
              <a:rPr lang="en-US" altLang="zh-TW" sz="3600" dirty="0" smtClean="0">
                <a:solidFill>
                  <a:prstClr val="black"/>
                </a:solidFill>
                <a:latin typeface="標楷體" panose="03000509000000000000" pitchFamily="65" charset="-120"/>
                <a:ea typeface="標楷體" panose="03000509000000000000" pitchFamily="65" charset="-120"/>
              </a:rPr>
              <a:t>?</a:t>
            </a:r>
          </a:p>
          <a:p>
            <a:pPr algn="ctr">
              <a:lnSpc>
                <a:spcPts val="5000"/>
              </a:lnSpc>
            </a:pPr>
            <a:r>
              <a:rPr lang="zh-TW" altLang="en-US" sz="3600" dirty="0" smtClean="0">
                <a:solidFill>
                  <a:prstClr val="black"/>
                </a:solidFill>
                <a:latin typeface="標楷體" panose="03000509000000000000" pitchFamily="65" charset="-120"/>
                <a:ea typeface="標楷體" panose="03000509000000000000" pitchFamily="65" charset="-120"/>
              </a:rPr>
              <a:t>大膽的彼得在人子的面前回答講</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lnSpc>
                <a:spcPts val="5000"/>
              </a:lnSpc>
            </a:pP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祢是基督</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上帝聖子</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lnSpc>
                <a:spcPts val="5000"/>
              </a:lnSpc>
            </a:pPr>
            <a:r>
              <a:rPr lang="zh-TW" altLang="en-US" sz="3600" dirty="0" smtClean="0">
                <a:solidFill>
                  <a:prstClr val="black"/>
                </a:solidFill>
                <a:latin typeface="標楷體" panose="03000509000000000000" pitchFamily="65" charset="-120"/>
                <a:ea typeface="標楷體" panose="03000509000000000000" pitchFamily="65" charset="-120"/>
              </a:rPr>
              <a:t>祢是基督真活上帝的聖子</a:t>
            </a:r>
            <a:r>
              <a:rPr lang="en-US" altLang="zh-TW"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89821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2" y="7736"/>
            <a:ext cx="9144002" cy="6949656"/>
          </a:xfrm>
          <a:prstGeom prst="rect">
            <a:avLst/>
          </a:prstGeom>
        </p:spPr>
      </p:pic>
      <p:sp>
        <p:nvSpPr>
          <p:cNvPr id="2" name="Rectangle 1"/>
          <p:cNvSpPr/>
          <p:nvPr/>
        </p:nvSpPr>
        <p:spPr>
          <a:xfrm>
            <a:off x="891660" y="1333064"/>
            <a:ext cx="7344816" cy="4154984"/>
          </a:xfrm>
          <a:prstGeom prst="rect">
            <a:avLst/>
          </a:prstGeom>
        </p:spPr>
        <p:txBody>
          <a:bodyPr wrap="square">
            <a:spAutoFit/>
          </a:bodyPr>
          <a:lstStyle/>
          <a:p>
            <a:pPr algn="ctr"/>
            <a:r>
              <a:rPr lang="en-US" sz="3600" dirty="0">
                <a:solidFill>
                  <a:prstClr val="black"/>
                </a:solidFill>
              </a:rPr>
              <a:t>You are the Christ, the holy</a:t>
            </a:r>
            <a:r>
              <a:rPr lang="en-US" sz="3600" dirty="0" smtClean="0">
                <a:solidFill>
                  <a:prstClr val="black"/>
                </a:solidFill>
              </a:rPr>
              <a:t>,</a:t>
            </a:r>
          </a:p>
          <a:p>
            <a:pPr algn="ctr"/>
            <a:r>
              <a:rPr lang="en-US" sz="3600" dirty="0" smtClean="0">
                <a:solidFill>
                  <a:prstClr val="black"/>
                </a:solidFill>
              </a:rPr>
              <a:t> </a:t>
            </a:r>
            <a:r>
              <a:rPr lang="en-US" sz="3600" dirty="0">
                <a:solidFill>
                  <a:prstClr val="black"/>
                </a:solidFill>
              </a:rPr>
              <a:t>righteous Lord!</a:t>
            </a:r>
            <a:br>
              <a:rPr lang="en-US" sz="3600" dirty="0">
                <a:solidFill>
                  <a:prstClr val="black"/>
                </a:solidFill>
              </a:rPr>
            </a:br>
            <a:r>
              <a:rPr lang="en-US" sz="3600" dirty="0">
                <a:solidFill>
                  <a:prstClr val="black"/>
                </a:solidFill>
              </a:rPr>
              <a:t>Some claim You're John the </a:t>
            </a:r>
            <a:r>
              <a:rPr lang="en-US" sz="3600" dirty="0" smtClean="0">
                <a:solidFill>
                  <a:prstClr val="black"/>
                </a:solidFill>
              </a:rPr>
              <a:t>Baptist, </a:t>
            </a:r>
          </a:p>
          <a:p>
            <a:pPr algn="ctr"/>
            <a:r>
              <a:rPr lang="en-US" sz="3600" dirty="0" smtClean="0">
                <a:solidFill>
                  <a:prstClr val="black"/>
                </a:solidFill>
              </a:rPr>
              <a:t>or some ancient prophet.</a:t>
            </a:r>
          </a:p>
          <a:p>
            <a:pPr algn="ctr"/>
            <a:r>
              <a:rPr lang="zh-TW" altLang="en-US" sz="4000" dirty="0" smtClean="0">
                <a:solidFill>
                  <a:prstClr val="black"/>
                </a:solidFill>
                <a:latin typeface="標楷體" panose="03000509000000000000" pitchFamily="65" charset="-120"/>
                <a:ea typeface="標楷體" panose="03000509000000000000" pitchFamily="65" charset="-120"/>
              </a:rPr>
              <a:t>你</a:t>
            </a:r>
            <a:r>
              <a:rPr lang="zh-TW" altLang="en-US" sz="4000" dirty="0">
                <a:solidFill>
                  <a:prstClr val="black"/>
                </a:solidFill>
                <a:latin typeface="標楷體" panose="03000509000000000000" pitchFamily="65" charset="-120"/>
                <a:ea typeface="標楷體" panose="03000509000000000000" pitchFamily="65" charset="-120"/>
              </a:rPr>
              <a:t>是基督，是聖閣義的</a:t>
            </a:r>
            <a:r>
              <a:rPr lang="zh-TW" altLang="en-US" sz="4000" dirty="0" smtClean="0">
                <a:solidFill>
                  <a:prstClr val="black"/>
                </a:solidFill>
                <a:latin typeface="標楷體" panose="03000509000000000000" pitchFamily="65" charset="-120"/>
                <a:ea typeface="標楷體" panose="03000509000000000000" pitchFamily="65" charset="-120"/>
              </a:rPr>
              <a:t>主</a:t>
            </a:r>
            <a:r>
              <a:rPr lang="en-US" altLang="zh-TW" sz="4000" dirty="0" smtClean="0">
                <a:solidFill>
                  <a:prstClr val="black"/>
                </a:solidFill>
                <a:latin typeface="標楷體" panose="03000509000000000000" pitchFamily="65" charset="-120"/>
                <a:ea typeface="標楷體" panose="03000509000000000000" pitchFamily="65" charset="-120"/>
              </a:rPr>
              <a:t>.</a:t>
            </a:r>
            <a:r>
              <a:rPr lang="en-US" sz="4000" dirty="0">
                <a:solidFill>
                  <a:prstClr val="black"/>
                </a:solidFill>
                <a:latin typeface="標楷體" panose="03000509000000000000" pitchFamily="65" charset="-120"/>
                <a:ea typeface="標楷體" panose="03000509000000000000" pitchFamily="65" charset="-120"/>
              </a:rPr>
              <a:t/>
            </a:r>
            <a:br>
              <a:rPr lang="en-US" sz="4000" dirty="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有</a:t>
            </a:r>
            <a:r>
              <a:rPr lang="zh-TW" altLang="en-US" sz="4000" dirty="0">
                <a:solidFill>
                  <a:prstClr val="black"/>
                </a:solidFill>
                <a:latin typeface="標楷體" panose="03000509000000000000" pitchFamily="65" charset="-120"/>
                <a:ea typeface="標楷體" panose="03000509000000000000" pitchFamily="65" charset="-120"/>
              </a:rPr>
              <a:t>人稱你洗禮約翰</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或</a:t>
            </a:r>
            <a:r>
              <a:rPr lang="zh-TW" altLang="en-US" sz="4000" dirty="0">
                <a:solidFill>
                  <a:prstClr val="black"/>
                </a:solidFill>
                <a:latin typeface="標楷體" panose="03000509000000000000" pitchFamily="65" charset="-120"/>
                <a:ea typeface="標楷體" panose="03000509000000000000" pitchFamily="65" charset="-120"/>
              </a:rPr>
              <a:t>是古早先</a:t>
            </a:r>
            <a:r>
              <a:rPr lang="zh-TW" altLang="en-US" sz="4000" dirty="0" smtClean="0">
                <a:solidFill>
                  <a:prstClr val="black"/>
                </a:solidFill>
                <a:latin typeface="標楷體" panose="03000509000000000000" pitchFamily="65" charset="-120"/>
                <a:ea typeface="標楷體" panose="03000509000000000000" pitchFamily="65" charset="-120"/>
              </a:rPr>
              <a:t>知</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sz="4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50563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 y="0"/>
            <a:ext cx="9139883" cy="6858000"/>
          </a:xfrm>
          <a:prstGeom prst="rect">
            <a:avLst/>
          </a:prstGeom>
        </p:spPr>
      </p:pic>
      <p:sp>
        <p:nvSpPr>
          <p:cNvPr id="2" name="Rectangle 1"/>
          <p:cNvSpPr/>
          <p:nvPr/>
        </p:nvSpPr>
        <p:spPr>
          <a:xfrm>
            <a:off x="933536" y="1196752"/>
            <a:ext cx="7272808" cy="3970318"/>
          </a:xfrm>
          <a:prstGeom prst="rect">
            <a:avLst/>
          </a:prstGeom>
        </p:spPr>
        <p:txBody>
          <a:bodyPr wrap="square">
            <a:spAutoFit/>
          </a:bodyPr>
          <a:lstStyle/>
          <a:p>
            <a:pPr algn="ctr"/>
            <a:r>
              <a:rPr lang="en-US" sz="3600" dirty="0" smtClean="0">
                <a:solidFill>
                  <a:prstClr val="black"/>
                </a:solidFill>
              </a:rPr>
              <a:t>Your are the Christ, </a:t>
            </a:r>
          </a:p>
          <a:p>
            <a:pPr algn="ctr"/>
            <a:r>
              <a:rPr lang="en-US" sz="3600" dirty="0" smtClean="0">
                <a:solidFill>
                  <a:prstClr val="black"/>
                </a:solidFill>
              </a:rPr>
              <a:t>the Son of the living God!</a:t>
            </a:r>
          </a:p>
          <a:p>
            <a:pPr algn="ctr"/>
            <a:r>
              <a:rPr lang="en-US" sz="3600" dirty="0" smtClean="0">
                <a:solidFill>
                  <a:prstClr val="black"/>
                </a:solidFill>
              </a:rPr>
              <a:t>You </a:t>
            </a:r>
            <a:r>
              <a:rPr lang="en-US" sz="3600" dirty="0">
                <a:solidFill>
                  <a:prstClr val="black"/>
                </a:solidFill>
              </a:rPr>
              <a:t>are the Christ, the </a:t>
            </a:r>
            <a:r>
              <a:rPr lang="en-US" sz="3600" dirty="0" smtClean="0">
                <a:solidFill>
                  <a:prstClr val="black"/>
                </a:solidFill>
              </a:rPr>
              <a:t>holy Christ, </a:t>
            </a:r>
          </a:p>
          <a:p>
            <a:pPr algn="ctr"/>
            <a:r>
              <a:rPr lang="en-US" sz="3600" dirty="0" smtClean="0">
                <a:solidFill>
                  <a:prstClr val="black"/>
                </a:solidFill>
              </a:rPr>
              <a:t>the Son of the living God.”</a:t>
            </a:r>
          </a:p>
          <a:p>
            <a:pPr algn="ctr"/>
            <a:r>
              <a:rPr lang="zh-TW" altLang="en-US" sz="3600" dirty="0" smtClean="0">
                <a:solidFill>
                  <a:prstClr val="black"/>
                </a:solidFill>
                <a:latin typeface="標楷體" panose="03000509000000000000" pitchFamily="65" charset="-120"/>
                <a:ea typeface="標楷體" panose="03000509000000000000" pitchFamily="65" charset="-120"/>
              </a:rPr>
              <a:t>你</a:t>
            </a:r>
            <a:r>
              <a:rPr lang="zh-TW" altLang="en-US" sz="3600" dirty="0">
                <a:solidFill>
                  <a:prstClr val="black"/>
                </a:solidFill>
                <a:latin typeface="標楷體" panose="03000509000000000000" pitchFamily="65" charset="-120"/>
                <a:ea typeface="標楷體" panose="03000509000000000000" pitchFamily="65" charset="-120"/>
              </a:rPr>
              <a:t>是基督，真活上帝的聖子！</a:t>
            </a:r>
            <a:r>
              <a:rPr lang="en-US" sz="3600" dirty="0">
                <a:solidFill>
                  <a:prstClr val="black"/>
                </a:solidFill>
                <a:latin typeface="標楷體" panose="03000509000000000000" pitchFamily="65" charset="-120"/>
                <a:ea typeface="標楷體" panose="03000509000000000000" pitchFamily="65" charset="-120"/>
              </a:rPr>
              <a:t/>
            </a:r>
            <a:br>
              <a:rPr lang="en-US" sz="3600" dirty="0">
                <a:solidFill>
                  <a:prstClr val="black"/>
                </a:solidFill>
                <a:latin typeface="標楷體" panose="03000509000000000000" pitchFamily="65" charset="-120"/>
                <a:ea typeface="標楷體" panose="03000509000000000000" pitchFamily="65" charset="-120"/>
              </a:rPr>
            </a:br>
            <a:r>
              <a:rPr lang="zh-TW" altLang="en-US" sz="3600" dirty="0" smtClean="0">
                <a:solidFill>
                  <a:prstClr val="black"/>
                </a:solidFill>
                <a:latin typeface="標楷體" panose="03000509000000000000" pitchFamily="65" charset="-120"/>
                <a:ea typeface="標楷體" panose="03000509000000000000" pitchFamily="65" charset="-120"/>
              </a:rPr>
              <a:t>你</a:t>
            </a:r>
            <a:r>
              <a:rPr lang="zh-TW" altLang="en-US" sz="3600" dirty="0">
                <a:solidFill>
                  <a:prstClr val="black"/>
                </a:solidFill>
                <a:latin typeface="標楷體" panose="03000509000000000000" pitchFamily="65" charset="-120"/>
                <a:ea typeface="標楷體" panose="03000509000000000000" pitchFamily="65" charset="-120"/>
              </a:rPr>
              <a:t>是基督，至聖基督</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真</a:t>
            </a:r>
            <a:r>
              <a:rPr lang="zh-TW" altLang="en-US" sz="3600" dirty="0">
                <a:solidFill>
                  <a:prstClr val="black"/>
                </a:solidFill>
                <a:latin typeface="標楷體" panose="03000509000000000000" pitchFamily="65" charset="-120"/>
                <a:ea typeface="標楷體" panose="03000509000000000000" pitchFamily="65" charset="-120"/>
              </a:rPr>
              <a:t>活上帝的聖子</a:t>
            </a:r>
            <a:r>
              <a:rPr 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27919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763" y="533400"/>
            <a:ext cx="8481238" cy="5863144"/>
          </a:xfrm>
          <a:prstGeom prst="rect">
            <a:avLst/>
          </a:prstGeom>
        </p:spPr>
        <p:txBody>
          <a:bodyPr wrap="square">
            <a:spAutoFit/>
          </a:bodyPr>
          <a:lstStyle/>
          <a:p>
            <a:r>
              <a:rPr lang="en-US" sz="3600" b="1" dirty="0">
                <a:solidFill>
                  <a:srgbClr val="663300"/>
                </a:solidFill>
                <a:latin typeface="Viner Hand ITC" panose="03070502030502020203" pitchFamily="66" charset="0"/>
              </a:rPr>
              <a:t>Mary from Bethany</a:t>
            </a:r>
          </a:p>
          <a:p>
            <a:r>
              <a:rPr lang="zh-TW" altLang="en-US" sz="3600" b="1" dirty="0" smtClean="0">
                <a:solidFill>
                  <a:srgbClr val="663300"/>
                </a:solidFill>
                <a:latin typeface="標楷體" panose="03000509000000000000" pitchFamily="65" charset="-120"/>
                <a:ea typeface="標楷體" panose="03000509000000000000" pitchFamily="65" charset="-120"/>
              </a:rPr>
              <a:t>伯</a:t>
            </a:r>
            <a:r>
              <a:rPr lang="zh-TW" altLang="en-US" sz="3600" b="1" dirty="0">
                <a:solidFill>
                  <a:srgbClr val="663300"/>
                </a:solidFill>
                <a:latin typeface="標楷體" panose="03000509000000000000" pitchFamily="65" charset="-120"/>
                <a:ea typeface="標楷體" panose="03000509000000000000" pitchFamily="65" charset="-120"/>
              </a:rPr>
              <a:t>大尼的馬利</a:t>
            </a:r>
            <a:r>
              <a:rPr lang="zh-TW" altLang="en-US" sz="3600" b="1" dirty="0" smtClean="0">
                <a:solidFill>
                  <a:srgbClr val="663300"/>
                </a:solidFill>
                <a:latin typeface="標楷體" panose="03000509000000000000" pitchFamily="65" charset="-120"/>
                <a:ea typeface="標楷體" panose="03000509000000000000" pitchFamily="65" charset="-120"/>
              </a:rPr>
              <a:t>亞</a:t>
            </a:r>
            <a:endParaRPr lang="en-US" sz="3600" b="1" dirty="0">
              <a:solidFill>
                <a:srgbClr val="663300"/>
              </a:solidFill>
              <a:latin typeface="標楷體" panose="03000509000000000000" pitchFamily="65" charset="-120"/>
              <a:ea typeface="標楷體" panose="03000509000000000000" pitchFamily="65" charset="-120"/>
            </a:endParaRPr>
          </a:p>
          <a:p>
            <a:endParaRPr lang="en-US" sz="1500" dirty="0" smtClean="0">
              <a:solidFill>
                <a:prstClr val="black"/>
              </a:solidFill>
            </a:endParaRPr>
          </a:p>
          <a:p>
            <a:r>
              <a:rPr lang="en-US" sz="3600" dirty="0" smtClean="0">
                <a:solidFill>
                  <a:prstClr val="black"/>
                </a:solidFill>
              </a:rPr>
              <a:t>Who </a:t>
            </a:r>
            <a:r>
              <a:rPr lang="en-US" sz="3600" dirty="0">
                <a:solidFill>
                  <a:prstClr val="black"/>
                </a:solidFill>
              </a:rPr>
              <a:t>is this Jesus?  </a:t>
            </a:r>
            <a:endParaRPr lang="en-US" sz="3600" dirty="0" smtClean="0">
              <a:solidFill>
                <a:prstClr val="black"/>
              </a:solidFill>
            </a:endParaRPr>
          </a:p>
          <a:p>
            <a:r>
              <a:rPr lang="en-US" sz="3600" dirty="0" smtClean="0">
                <a:solidFill>
                  <a:prstClr val="black"/>
                </a:solidFill>
              </a:rPr>
              <a:t>Well</a:t>
            </a:r>
            <a:r>
              <a:rPr lang="en-US" sz="3600" dirty="0">
                <a:solidFill>
                  <a:prstClr val="black"/>
                </a:solidFill>
              </a:rPr>
              <a:t>, I thought I knew. </a:t>
            </a:r>
            <a:endParaRPr lang="en-US" sz="3600" dirty="0" smtClean="0">
              <a:solidFill>
                <a:prstClr val="black"/>
              </a:solidFill>
            </a:endParaRPr>
          </a:p>
          <a:p>
            <a:r>
              <a:rPr lang="en-US" sz="3600" dirty="0" smtClean="0">
                <a:solidFill>
                  <a:prstClr val="black"/>
                </a:solidFill>
              </a:rPr>
              <a:t>He </a:t>
            </a:r>
            <a:r>
              <a:rPr lang="en-US" sz="3600" dirty="0">
                <a:solidFill>
                  <a:prstClr val="black"/>
                </a:solidFill>
              </a:rPr>
              <a:t>had stopped by our home in Bethany, just outside of Jerusalem, many times to eat, to rest, and to talk.  </a:t>
            </a:r>
          </a:p>
          <a:p>
            <a:r>
              <a:rPr lang="zh-TW" altLang="en-US" sz="3600" dirty="0" smtClean="0">
                <a:solidFill>
                  <a:prstClr val="black"/>
                </a:solidFill>
                <a:latin typeface="標楷體" panose="03000509000000000000" pitchFamily="65" charset="-120"/>
                <a:ea typeface="標楷體" panose="03000509000000000000" pitchFamily="65" charset="-120"/>
              </a:rPr>
              <a:t>這</a:t>
            </a:r>
            <a:r>
              <a:rPr lang="zh-TW" altLang="en-US" sz="3600" dirty="0">
                <a:solidFill>
                  <a:prstClr val="black"/>
                </a:solidFill>
                <a:latin typeface="標楷體" panose="03000509000000000000" pitchFamily="65" charset="-120"/>
                <a:ea typeface="標楷體" panose="03000509000000000000" pitchFamily="65" charset="-120"/>
              </a:rPr>
              <a:t>個耶穌是誰</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哦，我想我知道</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a:p>
            <a:r>
              <a:rPr lang="zh-TW" altLang="en-US" sz="3600" dirty="0">
                <a:solidFill>
                  <a:prstClr val="black"/>
                </a:solidFill>
                <a:latin typeface="標楷體" panose="03000509000000000000" pitchFamily="65" charset="-120"/>
                <a:ea typeface="標楷體" panose="03000509000000000000" pitchFamily="65" charset="-120"/>
              </a:rPr>
              <a:t>祂來過耶路撒冷城外伯大尼我的</a:t>
            </a:r>
            <a:r>
              <a:rPr lang="zh-TW" altLang="en-US" sz="3600" dirty="0" smtClean="0">
                <a:solidFill>
                  <a:prstClr val="black"/>
                </a:solidFill>
                <a:latin typeface="標楷體" panose="03000509000000000000" pitchFamily="65" charset="-120"/>
                <a:ea typeface="標楷體" panose="03000509000000000000" pitchFamily="65" charset="-120"/>
              </a:rPr>
              <a:t>家</a:t>
            </a:r>
            <a:r>
              <a:rPr lang="zh-TW" altLang="en-US" sz="3600" dirty="0">
                <a:solidFill>
                  <a:prstClr val="black"/>
                </a:solidFill>
                <a:latin typeface="標楷體" panose="03000509000000000000" pitchFamily="65" charset="-120"/>
                <a:ea typeface="標楷體" panose="03000509000000000000" pitchFamily="65" charset="-120"/>
              </a:rPr>
              <a:t>幾</a:t>
            </a:r>
            <a:r>
              <a:rPr lang="en-US" sz="3200" dirty="0">
                <a:solidFill>
                  <a:prstClr val="black"/>
                </a:solidFill>
                <a:latin typeface="標楷體" panose="03000509000000000000" pitchFamily="65" charset="-120"/>
                <a:ea typeface="標楷體" panose="03000509000000000000" pitchFamily="65" charset="-120"/>
              </a:rPr>
              <a:t>ah’</a:t>
            </a:r>
            <a:r>
              <a:rPr lang="zh-TW" altLang="en-US" sz="3600" dirty="0">
                <a:solidFill>
                  <a:prstClr val="black"/>
                </a:solidFill>
                <a:latin typeface="標楷體" panose="03000509000000000000" pitchFamily="65" charset="-120"/>
                <a:ea typeface="標楷體" panose="03000509000000000000" pitchFamily="65" charset="-120"/>
              </a:rPr>
              <a:t>遍</a:t>
            </a:r>
            <a:r>
              <a:rPr lang="zh-TW" alt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有時吃飯，有時休息，有時</a:t>
            </a:r>
            <a:r>
              <a:rPr lang="zh-TW" altLang="en-US" sz="3600" dirty="0" smtClean="0">
                <a:solidFill>
                  <a:prstClr val="black"/>
                </a:solidFill>
                <a:latin typeface="標楷體" panose="03000509000000000000" pitchFamily="65" charset="-120"/>
                <a:ea typeface="標楷體" panose="03000509000000000000" pitchFamily="65" charset="-120"/>
              </a:rPr>
              <a:t>也開講。</a:t>
            </a:r>
            <a:endParaRPr lang="en-US" sz="3600" dirty="0">
              <a:solidFill>
                <a:prstClr val="black"/>
              </a:solidFill>
              <a:latin typeface="標楷體" panose="03000509000000000000" pitchFamily="65" charset="-120"/>
              <a:ea typeface="標楷體" panose="03000509000000000000" pitchFamily="65" charset="-12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tretch>
            <a:fillRect/>
          </a:stretch>
        </p:blipFill>
        <p:spPr>
          <a:xfrm>
            <a:off x="5029200" y="228600"/>
            <a:ext cx="3886200" cy="2744614"/>
          </a:xfrm>
          <a:prstGeom prst="rect">
            <a:avLst/>
          </a:prstGeom>
          <a:effectLst>
            <a:softEdge rad="127000"/>
          </a:effectLst>
        </p:spPr>
      </p:pic>
    </p:spTree>
    <p:extLst>
      <p:ext uri="{BB962C8B-B14F-4D97-AF65-F5344CB8AC3E}">
        <p14:creationId xmlns:p14="http://schemas.microsoft.com/office/powerpoint/2010/main" val="2879570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0" y="0"/>
            <a:ext cx="9177670" cy="6858000"/>
          </a:xfrm>
          <a:prstGeom prst="rect">
            <a:avLst/>
          </a:prstGeom>
        </p:spPr>
      </p:pic>
      <p:sp>
        <p:nvSpPr>
          <p:cNvPr id="2" name="Rectangle 1"/>
          <p:cNvSpPr/>
          <p:nvPr/>
        </p:nvSpPr>
        <p:spPr>
          <a:xfrm>
            <a:off x="228600" y="457200"/>
            <a:ext cx="8686800" cy="5863144"/>
          </a:xfrm>
          <a:prstGeom prst="rect">
            <a:avLst/>
          </a:prstGeom>
          <a:solidFill>
            <a:schemeClr val="bg1"/>
          </a:solidFill>
          <a:effectLst>
            <a:softEdge rad="63500"/>
          </a:effectLst>
        </p:spPr>
        <p:txBody>
          <a:bodyPr wrap="square">
            <a:spAutoFit/>
          </a:bodyPr>
          <a:lstStyle/>
          <a:p>
            <a:r>
              <a:rPr lang="en-US" sz="3600" dirty="0">
                <a:solidFill>
                  <a:prstClr val="black"/>
                </a:solidFill>
              </a:rPr>
              <a:t>But this visit was different!  We were mourning the death of my brother, Lazarus. </a:t>
            </a:r>
            <a:endParaRPr lang="en-US" sz="3600" dirty="0" smtClean="0">
              <a:solidFill>
                <a:prstClr val="black"/>
              </a:solidFill>
            </a:endParaRPr>
          </a:p>
          <a:p>
            <a:r>
              <a:rPr lang="en-US" sz="3600" dirty="0">
                <a:solidFill>
                  <a:prstClr val="black"/>
                </a:solidFill>
              </a:rPr>
              <a:t>It had been four days when Jesus arrived. </a:t>
            </a:r>
            <a:endParaRPr lang="en-US" sz="3600" dirty="0" smtClean="0">
              <a:solidFill>
                <a:prstClr val="black"/>
              </a:solidFill>
            </a:endParaRPr>
          </a:p>
          <a:p>
            <a:r>
              <a:rPr lang="en-US" sz="3600" dirty="0" smtClean="0">
                <a:solidFill>
                  <a:prstClr val="black"/>
                </a:solidFill>
              </a:rPr>
              <a:t>My </a:t>
            </a:r>
            <a:r>
              <a:rPr lang="en-US" sz="3600" dirty="0">
                <a:solidFill>
                  <a:prstClr val="black"/>
                </a:solidFill>
              </a:rPr>
              <a:t>sister, Martha, had gone out to greet the teacher and then comeback to get me. </a:t>
            </a:r>
            <a:endParaRPr lang="en-US" sz="3600" dirty="0" smtClean="0">
              <a:solidFill>
                <a:prstClr val="black"/>
              </a:solidFill>
            </a:endParaRPr>
          </a:p>
          <a:p>
            <a:r>
              <a:rPr lang="en-US" sz="3600" dirty="0" smtClean="0">
                <a:solidFill>
                  <a:prstClr val="black"/>
                </a:solidFill>
              </a:rPr>
              <a:t>“</a:t>
            </a:r>
            <a:r>
              <a:rPr lang="en-US" sz="3600" dirty="0">
                <a:solidFill>
                  <a:prstClr val="black"/>
                </a:solidFill>
              </a:rPr>
              <a:t>Mary, Jesus wants to see you.”  </a:t>
            </a:r>
          </a:p>
          <a:p>
            <a:endParaRPr lang="en-US" sz="1500" dirty="0">
              <a:solidFill>
                <a:prstClr val="black"/>
              </a:solidFill>
            </a:endParaRPr>
          </a:p>
          <a:p>
            <a:r>
              <a:rPr lang="zh-TW" altLang="en-US" sz="3600" dirty="0" smtClean="0">
                <a:solidFill>
                  <a:prstClr val="black"/>
                </a:solidFill>
                <a:latin typeface="標楷體" panose="03000509000000000000" pitchFamily="65" charset="-120"/>
                <a:ea typeface="標楷體" panose="03000509000000000000" pitchFamily="65" charset="-120"/>
              </a:rPr>
              <a:t>但</a:t>
            </a:r>
            <a:r>
              <a:rPr lang="zh-TW" altLang="en-US" sz="3600" dirty="0">
                <a:solidFill>
                  <a:prstClr val="black"/>
                </a:solidFill>
                <a:latin typeface="標楷體" panose="03000509000000000000" pitchFamily="65" charset="-120"/>
                <a:ea typeface="標楷體" panose="03000509000000000000" pitchFamily="65" charset="-120"/>
              </a:rPr>
              <a:t>這一次跟以前不同</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阮</a:t>
            </a:r>
            <a:r>
              <a:rPr lang="zh-TW" altLang="en-US" sz="3600" dirty="0" smtClean="0">
                <a:solidFill>
                  <a:prstClr val="black"/>
                </a:solidFill>
                <a:latin typeface="標楷體" panose="03000509000000000000" pitchFamily="65" charset="-120"/>
                <a:ea typeface="標楷體" panose="03000509000000000000" pitchFamily="65" charset="-120"/>
              </a:rPr>
              <a:t>是</a:t>
            </a:r>
            <a:r>
              <a:rPr lang="zh-TW" altLang="en-US" sz="3600" dirty="0">
                <a:solidFill>
                  <a:prstClr val="black"/>
                </a:solidFill>
                <a:latin typeface="標楷體" panose="03000509000000000000" pitchFamily="65" charset="-120"/>
                <a:ea typeface="標楷體" panose="03000509000000000000" pitchFamily="65" charset="-120"/>
              </a:rPr>
              <a:t>為死去的兄弟拉撒</a:t>
            </a:r>
            <a:r>
              <a:rPr lang="zh-TW" altLang="en-US" sz="3600" dirty="0" smtClean="0">
                <a:solidFill>
                  <a:prstClr val="black"/>
                </a:solidFill>
                <a:latin typeface="標楷體" panose="03000509000000000000" pitchFamily="65" charset="-120"/>
                <a:ea typeface="標楷體" panose="03000509000000000000" pitchFamily="65" charset="-120"/>
              </a:rPr>
              <a:t>路哀</a:t>
            </a:r>
            <a:r>
              <a:rPr lang="zh-TW" altLang="en-US" sz="3600" dirty="0">
                <a:solidFill>
                  <a:prstClr val="black"/>
                </a:solidFill>
                <a:latin typeface="標楷體" panose="03000509000000000000" pitchFamily="65" charset="-120"/>
                <a:ea typeface="標楷體" panose="03000509000000000000" pitchFamily="65" charset="-120"/>
              </a:rPr>
              <a:t>傷</a:t>
            </a:r>
            <a:r>
              <a:rPr lang="zh-TW" alt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當耶穌來時已經過了四天。我姐姐馬大出去迎接祂，然後回來叫</a:t>
            </a:r>
            <a:r>
              <a:rPr lang="zh-TW" altLang="en-US" sz="3600" dirty="0" smtClean="0">
                <a:solidFill>
                  <a:prstClr val="black"/>
                </a:solidFill>
                <a:latin typeface="標楷體" panose="03000509000000000000" pitchFamily="65" charset="-120"/>
                <a:ea typeface="標楷體" panose="03000509000000000000" pitchFamily="65" charset="-120"/>
              </a:rPr>
              <a:t>我</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說</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馬利亞，先生來了</a:t>
            </a:r>
            <a:r>
              <a:rPr lang="zh-TW" altLang="en-US" sz="3600" dirty="0" smtClean="0">
                <a:solidFill>
                  <a:prstClr val="black"/>
                </a:solidFill>
                <a:latin typeface="標楷體" panose="03000509000000000000" pitchFamily="65" charset="-120"/>
                <a:ea typeface="標楷體" panose="03000509000000000000" pitchFamily="65" charset="-120"/>
              </a:rPr>
              <a:t>，祂在叫</a:t>
            </a:r>
            <a:r>
              <a:rPr lang="zh-TW" altLang="en-US" sz="3600" dirty="0">
                <a:solidFill>
                  <a:prstClr val="black"/>
                </a:solidFill>
                <a:latin typeface="標楷體" panose="03000509000000000000" pitchFamily="65" charset="-120"/>
                <a:ea typeface="標楷體" panose="03000509000000000000" pitchFamily="65" charset="-120"/>
              </a:rPr>
              <a:t>你。</a:t>
            </a:r>
            <a:r>
              <a:rPr lang="en-US" sz="3600" dirty="0" smtClean="0">
                <a:solidFill>
                  <a:prstClr val="black"/>
                </a:solidFill>
                <a:latin typeface="標楷體" panose="03000509000000000000" pitchFamily="65" charset="-120"/>
                <a:ea typeface="標楷體" panose="03000509000000000000" pitchFamily="65" charset="-120"/>
              </a:rPr>
              <a:t>”</a:t>
            </a:r>
            <a:endParaRPr lang="zh-TW" altLang="en-US" dirty="0">
              <a:solidFill>
                <a:prstClr val="black"/>
              </a:solidFill>
            </a:endParaRPr>
          </a:p>
        </p:txBody>
      </p:sp>
    </p:spTree>
    <p:extLst>
      <p:ext uri="{BB962C8B-B14F-4D97-AF65-F5344CB8AC3E}">
        <p14:creationId xmlns:p14="http://schemas.microsoft.com/office/powerpoint/2010/main" val="294258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44"/>
            <a:ext cx="9139275" cy="6854456"/>
          </a:xfrm>
          <a:prstGeom prst="rect">
            <a:avLst/>
          </a:prstGeom>
        </p:spPr>
      </p:pic>
      <p:sp>
        <p:nvSpPr>
          <p:cNvPr id="2" name="Rectangle 1"/>
          <p:cNvSpPr/>
          <p:nvPr/>
        </p:nvSpPr>
        <p:spPr>
          <a:xfrm>
            <a:off x="510657" y="609600"/>
            <a:ext cx="8153400" cy="5616922"/>
          </a:xfrm>
          <a:prstGeom prst="rect">
            <a:avLst/>
          </a:prstGeom>
          <a:solidFill>
            <a:schemeClr val="bg1"/>
          </a:solidFill>
          <a:effectLst>
            <a:softEdge rad="127000"/>
          </a:effectLst>
        </p:spPr>
        <p:txBody>
          <a:bodyPr wrap="square">
            <a:spAutoFit/>
          </a:bodyPr>
          <a:lstStyle/>
          <a:p>
            <a:pPr marL="180000" lvl="1">
              <a:spcBef>
                <a:spcPts val="600"/>
              </a:spcBef>
            </a:pPr>
            <a:endParaRPr lang="en-US" sz="1000" dirty="0" smtClean="0">
              <a:solidFill>
                <a:prstClr val="black"/>
              </a:solidFill>
            </a:endParaRPr>
          </a:p>
          <a:p>
            <a:pPr marL="180000" lvl="1">
              <a:spcBef>
                <a:spcPts val="600"/>
              </a:spcBef>
            </a:pPr>
            <a:r>
              <a:rPr lang="en-US" sz="3600" dirty="0" smtClean="0">
                <a:solidFill>
                  <a:prstClr val="black"/>
                </a:solidFill>
              </a:rPr>
              <a:t>I </a:t>
            </a:r>
            <a:r>
              <a:rPr lang="en-US" sz="3600" dirty="0">
                <a:solidFill>
                  <a:prstClr val="black"/>
                </a:solidFill>
              </a:rPr>
              <a:t>got up and hastily went out to meet Him. </a:t>
            </a:r>
            <a:r>
              <a:rPr lang="zh-TW" altLang="en-US" sz="3600" dirty="0" smtClean="0">
                <a:solidFill>
                  <a:prstClr val="black"/>
                </a:solidFill>
              </a:rPr>
              <a:t>“</a:t>
            </a:r>
            <a:r>
              <a:rPr lang="en-US" sz="3600" dirty="0" smtClean="0">
                <a:solidFill>
                  <a:prstClr val="black"/>
                </a:solidFill>
              </a:rPr>
              <a:t>Where </a:t>
            </a:r>
            <a:r>
              <a:rPr lang="en-US" sz="3600" dirty="0">
                <a:solidFill>
                  <a:prstClr val="black"/>
                </a:solidFill>
              </a:rPr>
              <a:t>is Lazarus?”  Jesus asked.  We took Him to the tomb. Against our wishes, He insisted that we roll the stone aside.  </a:t>
            </a:r>
          </a:p>
          <a:p>
            <a:pPr marL="180000" lvl="1">
              <a:spcBef>
                <a:spcPts val="600"/>
              </a:spcBef>
            </a:pPr>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就緊緊起來，到耶穌那裡去。耶穌</a:t>
            </a:r>
            <a:r>
              <a:rPr lang="zh-TW" altLang="en-US" sz="3600" dirty="0" smtClean="0">
                <a:solidFill>
                  <a:prstClr val="black"/>
                </a:solidFill>
                <a:latin typeface="標楷體" panose="03000509000000000000" pitchFamily="65" charset="-120"/>
                <a:ea typeface="標楷體" panose="03000509000000000000" pitchFamily="65" charset="-120"/>
              </a:rPr>
              <a:t>問“你</a:t>
            </a:r>
            <a:r>
              <a:rPr lang="zh-TW" altLang="en-US" sz="3600" dirty="0">
                <a:solidFill>
                  <a:prstClr val="black"/>
                </a:solidFill>
                <a:latin typeface="標楷體" panose="03000509000000000000" pitchFamily="65" charset="-120"/>
                <a:ea typeface="標楷體" panose="03000509000000000000" pitchFamily="65" charset="-120"/>
              </a:rPr>
              <a:t>們將他放在那裡</a:t>
            </a:r>
            <a:r>
              <a:rPr 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阮</a:t>
            </a:r>
            <a:r>
              <a:rPr lang="zh-TW" altLang="en-US" sz="3600" dirty="0" smtClean="0">
                <a:solidFill>
                  <a:prstClr val="black"/>
                </a:solidFill>
                <a:latin typeface="標楷體" panose="03000509000000000000" pitchFamily="65" charset="-120"/>
                <a:ea typeface="標楷體" panose="03000509000000000000" pitchFamily="65" charset="-120"/>
              </a:rPr>
              <a:t>就</a:t>
            </a:r>
            <a:r>
              <a:rPr lang="zh-TW" altLang="en-US" sz="3600" dirty="0">
                <a:solidFill>
                  <a:prstClr val="black"/>
                </a:solidFill>
                <a:latin typeface="標楷體" panose="03000509000000000000" pitchFamily="65" charset="-120"/>
                <a:ea typeface="標楷體" panose="03000509000000000000" pitchFamily="65" charset="-120"/>
              </a:rPr>
              <a:t>帶祂到墳墓那裡。在阮不情願下，祂堅持將墳前的石頭挪開</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lvl="1">
              <a:spcBef>
                <a:spcPts val="600"/>
              </a:spcBef>
            </a:pPr>
            <a:endParaRPr lang="en-US" sz="1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26087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873642" y="1024270"/>
            <a:ext cx="7508358" cy="4614530"/>
          </a:xfrm>
          <a:prstGeom prst="rect">
            <a:avLst/>
          </a:prstGeom>
          <a:solidFill>
            <a:srgbClr val="FFFFFF"/>
          </a:solidFill>
          <a:effectLst>
            <a:softEdge rad="127000"/>
          </a:effectLst>
        </p:spPr>
        <p:txBody>
          <a:bodyPr wrap="square">
            <a:spAutoFit/>
          </a:bodyPr>
          <a:lstStyle/>
          <a:p>
            <a:pPr algn="ctr"/>
            <a:endParaRPr lang="en-US" sz="1000" dirty="0" smtClean="0">
              <a:solidFill>
                <a:prstClr val="black"/>
              </a:solidFill>
              <a:ea typeface="標楷體" panose="03000509000000000000" pitchFamily="65" charset="-120"/>
            </a:endParaRPr>
          </a:p>
          <a:p>
            <a:pPr marL="180000" algn="ctr"/>
            <a:r>
              <a:rPr lang="en-US" sz="3600" dirty="0" smtClean="0">
                <a:solidFill>
                  <a:prstClr val="black"/>
                </a:solidFill>
                <a:ea typeface="標楷體" panose="03000509000000000000" pitchFamily="65" charset="-120"/>
              </a:rPr>
              <a:t>Then </a:t>
            </a:r>
            <a:r>
              <a:rPr lang="en-US" sz="3600" dirty="0">
                <a:solidFill>
                  <a:prstClr val="black"/>
                </a:solidFill>
                <a:ea typeface="標楷體" panose="03000509000000000000" pitchFamily="65" charset="-120"/>
              </a:rPr>
              <a:t>He shouts</a:t>
            </a:r>
            <a:r>
              <a:rPr lang="en-US" sz="3600" dirty="0" smtClean="0">
                <a:solidFill>
                  <a:prstClr val="black"/>
                </a:solidFill>
                <a:ea typeface="標楷體" panose="03000509000000000000" pitchFamily="65" charset="-120"/>
              </a:rPr>
              <a:t>:</a:t>
            </a:r>
            <a:r>
              <a:rPr lang="zh-TW" altLang="en-US" sz="3600" spc="-500" dirty="0" smtClean="0">
                <a:solidFill>
                  <a:prstClr val="black"/>
                </a:solidFill>
                <a:latin typeface="標楷體" panose="03000509000000000000" pitchFamily="65" charset="-120"/>
                <a:ea typeface="標楷體" panose="03000509000000000000" pitchFamily="65" charset="-120"/>
              </a:rPr>
              <a:t> </a:t>
            </a:r>
            <a:endParaRPr lang="en-US" altLang="zh-TW" sz="3600" spc="-5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spc="-500" dirty="0" smtClean="0">
                <a:solidFill>
                  <a:prstClr val="black"/>
                </a:solidFill>
                <a:latin typeface="標楷體" panose="03000509000000000000" pitchFamily="65" charset="-120"/>
                <a:ea typeface="標楷體" panose="03000509000000000000" pitchFamily="65" charset="-120"/>
              </a:rPr>
              <a:t>“</a:t>
            </a:r>
            <a:r>
              <a:rPr lang="en-US" sz="3600" spc="-500" dirty="0" smtClean="0">
                <a:solidFill>
                  <a:prstClr val="black"/>
                </a:solidFill>
                <a:ea typeface="標楷體" panose="03000509000000000000" pitchFamily="65" charset="-120"/>
              </a:rPr>
              <a:t> </a:t>
            </a:r>
            <a:r>
              <a:rPr lang="en-US" sz="3600" dirty="0">
                <a:solidFill>
                  <a:prstClr val="black"/>
                </a:solidFill>
                <a:ea typeface="標楷體" panose="03000509000000000000" pitchFamily="65" charset="-120"/>
              </a:rPr>
              <a:t>Lazarus, come out</a:t>
            </a:r>
            <a:r>
              <a:rPr lang="en-US" sz="3600" dirty="0" smtClean="0">
                <a:solidFill>
                  <a:prstClr val="black"/>
                </a:solidFill>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smtClean="0">
              <a:solidFill>
                <a:prstClr val="black"/>
              </a:solidFill>
              <a:ea typeface="標楷體" panose="03000509000000000000" pitchFamily="65" charset="-120"/>
            </a:endParaRPr>
          </a:p>
          <a:p>
            <a:pPr marL="180000" algn="ctr"/>
            <a:r>
              <a:rPr lang="en-US" sz="3600" dirty="0" smtClean="0">
                <a:solidFill>
                  <a:prstClr val="black"/>
                </a:solidFill>
                <a:ea typeface="標楷體" panose="03000509000000000000" pitchFamily="65" charset="-120"/>
              </a:rPr>
              <a:t>It </a:t>
            </a:r>
            <a:r>
              <a:rPr lang="en-US" sz="3600" dirty="0">
                <a:solidFill>
                  <a:prstClr val="black"/>
                </a:solidFill>
                <a:ea typeface="標楷體" panose="03000509000000000000" pitchFamily="65" charset="-120"/>
              </a:rPr>
              <a:t>was moment that still shakes </a:t>
            </a:r>
            <a:endParaRPr lang="en-US" sz="3600" dirty="0" smtClean="0">
              <a:solidFill>
                <a:prstClr val="black"/>
              </a:solidFill>
              <a:ea typeface="標楷體" panose="03000509000000000000" pitchFamily="65" charset="-120"/>
            </a:endParaRPr>
          </a:p>
          <a:p>
            <a:pPr marL="180000" algn="ctr"/>
            <a:r>
              <a:rPr lang="en-US" sz="3600" dirty="0" smtClean="0">
                <a:solidFill>
                  <a:prstClr val="black"/>
                </a:solidFill>
                <a:ea typeface="標楷體" panose="03000509000000000000" pitchFamily="65" charset="-120"/>
              </a:rPr>
              <a:t>the </a:t>
            </a:r>
            <a:r>
              <a:rPr lang="en-US" sz="3600" dirty="0">
                <a:solidFill>
                  <a:prstClr val="black"/>
                </a:solidFill>
                <a:ea typeface="標楷體" panose="03000509000000000000" pitchFamily="65" charset="-120"/>
              </a:rPr>
              <a:t>very core of my being</a:t>
            </a:r>
            <a:r>
              <a:rPr lang="en-US" sz="3600" dirty="0" smtClean="0">
                <a:solidFill>
                  <a:prstClr val="black"/>
                </a:solidFill>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 ”</a:t>
            </a:r>
            <a:endParaRPr lang="en-US" sz="3600" dirty="0" smtClean="0">
              <a:solidFill>
                <a:prstClr val="black"/>
              </a:solidFill>
              <a:ea typeface="標楷體" panose="03000509000000000000" pitchFamily="65" charset="-120"/>
            </a:endParaRPr>
          </a:p>
          <a:p>
            <a:pPr marL="180000" algn="ctr"/>
            <a:endParaRPr lang="en-US" altLang="zh-TW" sz="12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然</a:t>
            </a:r>
            <a:r>
              <a:rPr lang="zh-TW" altLang="en-US" sz="3600" dirty="0">
                <a:solidFill>
                  <a:prstClr val="black"/>
                </a:solidFill>
                <a:latin typeface="標楷體" panose="03000509000000000000" pitchFamily="65" charset="-120"/>
                <a:ea typeface="標楷體" panose="03000509000000000000" pitchFamily="65" charset="-120"/>
              </a:rPr>
              <a:t>後祂大聲呼叫說</a:t>
            </a:r>
            <a:r>
              <a:rPr 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“拉</a:t>
            </a:r>
            <a:r>
              <a:rPr lang="zh-TW" altLang="en-US" sz="3600" dirty="0">
                <a:solidFill>
                  <a:prstClr val="black"/>
                </a:solidFill>
                <a:latin typeface="標楷體" panose="03000509000000000000" pitchFamily="65" charset="-120"/>
                <a:ea typeface="標楷體" panose="03000509000000000000" pitchFamily="65" charset="-120"/>
              </a:rPr>
              <a:t>撒路出來</a:t>
            </a:r>
            <a:r>
              <a:rPr lang="en-US" sz="3600" dirty="0" smtClean="0">
                <a:solidFill>
                  <a:prstClr val="black"/>
                </a:solidFill>
                <a:latin typeface="標楷體" panose="03000509000000000000" pitchFamily="65" charset="-120"/>
                <a:ea typeface="標楷體" panose="03000509000000000000" pitchFamily="65" charset="-120"/>
              </a:rPr>
              <a:t>!</a:t>
            </a: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從</a:t>
            </a:r>
            <a:r>
              <a:rPr lang="zh-TW" altLang="en-US" sz="3600" dirty="0">
                <a:solidFill>
                  <a:prstClr val="black"/>
                </a:solidFill>
                <a:latin typeface="標楷體" panose="03000509000000000000" pitchFamily="65" charset="-120"/>
                <a:ea typeface="標楷體" panose="03000509000000000000" pitchFamily="65" charset="-120"/>
              </a:rPr>
              <a:t>那時到現在</a:t>
            </a:r>
            <a:r>
              <a:rPr lang="zh-TW" altLang="en-US" sz="3600" dirty="0" smtClean="0">
                <a:solidFill>
                  <a:prstClr val="black"/>
                </a:solidFill>
                <a:latin typeface="標楷體" panose="03000509000000000000" pitchFamily="65" charset="-120"/>
                <a:ea typeface="標楷體" panose="03000509000000000000" pitchFamily="65" charset="-120"/>
              </a:rPr>
              <a:t>，猶</a:t>
            </a:r>
            <a:r>
              <a:rPr lang="zh-TW" altLang="en-US" sz="3600" dirty="0">
                <a:solidFill>
                  <a:prstClr val="black"/>
                </a:solidFill>
                <a:latin typeface="標楷體" panose="03000509000000000000" pitchFamily="65" charset="-120"/>
                <a:ea typeface="標楷體" panose="03000509000000000000" pitchFamily="65" charset="-120"/>
              </a:rPr>
              <a:t>原給我的全</a:t>
            </a:r>
            <a:r>
              <a:rPr lang="zh-TW" altLang="en-US" sz="3600" dirty="0" smtClean="0">
                <a:solidFill>
                  <a:prstClr val="black"/>
                </a:solidFill>
                <a:latin typeface="標楷體" panose="03000509000000000000" pitchFamily="65" charset="-120"/>
                <a:ea typeface="標楷體" panose="03000509000000000000" pitchFamily="65" charset="-120"/>
              </a:rPr>
              <a:t>身</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感受</a:t>
            </a:r>
            <a:r>
              <a:rPr lang="zh-TW" altLang="en-US" sz="3600" dirty="0">
                <a:solidFill>
                  <a:prstClr val="black"/>
                </a:solidFill>
                <a:latin typeface="標楷體" panose="03000509000000000000" pitchFamily="65" charset="-120"/>
                <a:ea typeface="標楷體" panose="03000509000000000000" pitchFamily="65" charset="-120"/>
              </a:rPr>
              <a:t>震</a:t>
            </a:r>
            <a:r>
              <a:rPr lang="zh-TW" altLang="en-US" sz="3600" dirty="0" smtClean="0">
                <a:solidFill>
                  <a:prstClr val="black"/>
                </a:solidFill>
                <a:latin typeface="標楷體" panose="03000509000000000000" pitchFamily="65" charset="-120"/>
                <a:ea typeface="標楷體" panose="03000509000000000000" pitchFamily="65" charset="-120"/>
              </a:rPr>
              <a:t>動</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endParaRPr lang="en-US" sz="1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28279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6" y="-21266"/>
            <a:ext cx="9172353" cy="6879265"/>
          </a:xfrm>
          <a:prstGeom prst="rect">
            <a:avLst/>
          </a:prstGeom>
        </p:spPr>
      </p:pic>
      <p:sp>
        <p:nvSpPr>
          <p:cNvPr id="2" name="Rectangle 1"/>
          <p:cNvSpPr/>
          <p:nvPr/>
        </p:nvSpPr>
        <p:spPr>
          <a:xfrm>
            <a:off x="533400" y="457200"/>
            <a:ext cx="8305800" cy="5078313"/>
          </a:xfrm>
          <a:prstGeom prst="rect">
            <a:avLst/>
          </a:prstGeom>
          <a:solidFill>
            <a:schemeClr val="bg1"/>
          </a:solidFill>
        </p:spPr>
        <p:txBody>
          <a:bodyPr wrap="square">
            <a:spAutoFit/>
          </a:bodyPr>
          <a:lstStyle/>
          <a:p>
            <a:pPr marL="180000"/>
            <a:r>
              <a:rPr lang="en-US" sz="3600" dirty="0">
                <a:solidFill>
                  <a:prstClr val="black"/>
                </a:solidFill>
              </a:rPr>
              <a:t>My brother- my </a:t>
            </a:r>
            <a:r>
              <a:rPr lang="en-US" sz="3600" i="1" dirty="0">
                <a:solidFill>
                  <a:prstClr val="black"/>
                </a:solidFill>
              </a:rPr>
              <a:t>dead</a:t>
            </a:r>
            <a:r>
              <a:rPr lang="en-US" sz="3600" dirty="0">
                <a:solidFill>
                  <a:prstClr val="black"/>
                </a:solidFill>
              </a:rPr>
              <a:t> brother –walks out of the tomb as alive as any of us!  As you would expect, word traveled quickly! People everywhere were clamoring to see this Man who could raise the dead to life.</a:t>
            </a:r>
          </a:p>
          <a:p>
            <a:pPr marL="180000"/>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的兄弟，那已經死了的他，竟然行出來，像你我活著的人一樣，你可以想像，這件事隨時傳開，人們大</a:t>
            </a:r>
            <a:r>
              <a:rPr lang="zh-TW" altLang="en-US" sz="3600" dirty="0" smtClean="0">
                <a:solidFill>
                  <a:prstClr val="black"/>
                </a:solidFill>
                <a:latin typeface="標楷體" panose="03000509000000000000" pitchFamily="65" charset="-120"/>
                <a:ea typeface="標楷體" panose="03000509000000000000" pitchFamily="65" charset="-120"/>
              </a:rPr>
              <a:t>聲喊</a:t>
            </a:r>
            <a:r>
              <a:rPr lang="zh-TW" altLang="en-US" sz="3600" dirty="0">
                <a:solidFill>
                  <a:prstClr val="black"/>
                </a:solidFill>
                <a:latin typeface="標楷體" panose="03000509000000000000" pitchFamily="65" charset="-120"/>
                <a:ea typeface="標楷體" panose="03000509000000000000" pitchFamily="65" charset="-120"/>
              </a:rPr>
              <a:t>講</a:t>
            </a:r>
            <a:r>
              <a:rPr lang="zh-TW" alt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想看這位能讓死人復活的人</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5179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6" y="0"/>
            <a:ext cx="9182986" cy="6887240"/>
          </a:xfrm>
          <a:prstGeom prst="rect">
            <a:avLst/>
          </a:prstGeom>
        </p:spPr>
      </p:pic>
      <p:sp>
        <p:nvSpPr>
          <p:cNvPr id="2" name="Rectangle 1"/>
          <p:cNvSpPr/>
          <p:nvPr/>
        </p:nvSpPr>
        <p:spPr>
          <a:xfrm>
            <a:off x="437707" y="609600"/>
            <a:ext cx="8096693" cy="5078313"/>
          </a:xfrm>
          <a:prstGeom prst="rect">
            <a:avLst/>
          </a:prstGeom>
          <a:solidFill>
            <a:schemeClr val="bg1"/>
          </a:solidFill>
        </p:spPr>
        <p:txBody>
          <a:bodyPr wrap="square">
            <a:spAutoFit/>
          </a:bodyPr>
          <a:lstStyle/>
          <a:p>
            <a:pPr marL="180000"/>
            <a:r>
              <a:rPr lang="en-US" sz="3600" dirty="0">
                <a:solidFill>
                  <a:prstClr val="black"/>
                </a:solidFill>
              </a:rPr>
              <a:t>It wasn’t long before Jesus returned to our home in Bethany.  It was just before the Passover Feast and we would soon be joining thousands of others in Jerusalem for this grand festival.  </a:t>
            </a:r>
          </a:p>
          <a:p>
            <a:pPr marL="180000"/>
            <a:r>
              <a:rPr lang="zh-TW" altLang="en-US" sz="3600" dirty="0">
                <a:solidFill>
                  <a:prstClr val="black"/>
                </a:solidFill>
                <a:latin typeface="標楷體" panose="03000509000000000000" pitchFamily="65" charset="-120"/>
                <a:ea typeface="標楷體" panose="03000509000000000000" pitchFamily="65" charset="-120"/>
              </a:rPr>
              <a:t>盤過節</a:t>
            </a:r>
            <a:r>
              <a:rPr lang="zh-TW" altLang="en-US" sz="3600" dirty="0" smtClean="0">
                <a:solidFill>
                  <a:prstClr val="black"/>
                </a:solidFill>
                <a:latin typeface="標楷體" panose="03000509000000000000" pitchFamily="65" charset="-120"/>
                <a:ea typeface="標楷體" panose="03000509000000000000" pitchFamily="65" charset="-120"/>
              </a:rPr>
              <a:t>前</a:t>
            </a:r>
            <a:r>
              <a:rPr lang="zh-TW" altLang="en-US" sz="3600" dirty="0">
                <a:solidFill>
                  <a:prstClr val="black"/>
                </a:solidFill>
                <a:latin typeface="標楷體" panose="03000509000000000000" pitchFamily="65" charset="-120"/>
                <a:ea typeface="標楷體" panose="03000509000000000000" pitchFamily="65" charset="-120"/>
              </a:rPr>
              <a:t>六日，耶穌轉到阮在伯大尼的家。有人在那裡給耶穌備辦筵席，阮同齊服事，拉撒路也在那同耶穌坐桌的人中間</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2844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533400" y="457200"/>
            <a:ext cx="8077200" cy="5786199"/>
          </a:xfrm>
          <a:prstGeom prst="rect">
            <a:avLst/>
          </a:prstGeom>
          <a:solidFill>
            <a:schemeClr val="bg1"/>
          </a:solidFill>
        </p:spPr>
        <p:txBody>
          <a:bodyPr wrap="square">
            <a:spAutoFit/>
          </a:bodyPr>
          <a:lstStyle/>
          <a:p>
            <a:pPr marL="180000"/>
            <a:r>
              <a:rPr lang="en-US" sz="3600" dirty="0">
                <a:solidFill>
                  <a:prstClr val="black"/>
                </a:solidFill>
              </a:rPr>
              <a:t>We are together, including Lazarus, and celebrated God’s faithfulness.  A few days later we caught up with Jesus as He was entering Jerusalem.  There was an unbelievable excitement in the crowd.  </a:t>
            </a:r>
            <a:endParaRPr lang="en-US" sz="3600" dirty="0" smtClean="0">
              <a:solidFill>
                <a:prstClr val="black"/>
              </a:solidFill>
            </a:endParaRPr>
          </a:p>
          <a:p>
            <a:pPr marL="180000"/>
            <a:r>
              <a:rPr lang="en-US" sz="3600" dirty="0" smtClean="0">
                <a:solidFill>
                  <a:prstClr val="black"/>
                </a:solidFill>
              </a:rPr>
              <a:t>It </a:t>
            </a:r>
            <a:r>
              <a:rPr lang="en-US" sz="3600" dirty="0">
                <a:solidFill>
                  <a:prstClr val="black"/>
                </a:solidFill>
              </a:rPr>
              <a:t>was like being in the presence of royalty or a military hero.  </a:t>
            </a:r>
          </a:p>
          <a:p>
            <a:pPr marL="180000"/>
            <a:endParaRPr lang="en-US" altLang="zh-TW" sz="10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幾</a:t>
            </a:r>
            <a:r>
              <a:rPr lang="zh-TW" altLang="en-US" sz="3600" dirty="0">
                <a:solidFill>
                  <a:prstClr val="black"/>
                </a:solidFill>
                <a:latin typeface="標楷體" panose="03000509000000000000" pitchFamily="65" charset="-120"/>
                <a:ea typeface="標楷體" panose="03000509000000000000" pitchFamily="65" charset="-120"/>
              </a:rPr>
              <a:t>天之後，阮又在耶穌進耶路撒冷時看到祂。群眾真正歡喜興奮，</a:t>
            </a:r>
            <a:r>
              <a:rPr lang="zh-TW" altLang="en-US" sz="3600" dirty="0" smtClean="0">
                <a:solidFill>
                  <a:prstClr val="black"/>
                </a:solidFill>
                <a:latin typeface="標楷體" panose="03000509000000000000" pitchFamily="65" charset="-120"/>
                <a:ea typeface="標楷體" panose="03000509000000000000" pitchFamily="65" charset="-120"/>
              </a:rPr>
              <a:t>就親像迎</a:t>
            </a:r>
            <a:r>
              <a:rPr lang="zh-TW" altLang="en-US" sz="3600" dirty="0">
                <a:solidFill>
                  <a:prstClr val="black"/>
                </a:solidFill>
                <a:latin typeface="標楷體" panose="03000509000000000000" pitchFamily="65" charset="-120"/>
                <a:ea typeface="標楷體" panose="03000509000000000000" pitchFamily="65" charset="-120"/>
              </a:rPr>
              <a:t>接國王或英雄出現一樣</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29051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83568" y="3140968"/>
            <a:ext cx="7920880" cy="3600986"/>
          </a:xfrm>
          <a:prstGeom prst="rect">
            <a:avLst/>
          </a:prstGeom>
        </p:spPr>
        <p:txBody>
          <a:bodyPr wrap="square">
            <a:spAutoFit/>
          </a:bodyPr>
          <a:lstStyle/>
          <a:p>
            <a:pPr algn="ctr"/>
            <a:r>
              <a:rPr lang="en-US" sz="3600" dirty="0" smtClean="0">
                <a:solidFill>
                  <a:schemeClr val="bg1"/>
                </a:solidFill>
              </a:rPr>
              <a:t>God with us! Redeeming Love for us: eternal God come down to earth. </a:t>
            </a:r>
          </a:p>
          <a:p>
            <a:pPr algn="ctr"/>
            <a:r>
              <a:rPr lang="en-US" sz="3600" dirty="0" smtClean="0">
                <a:solidFill>
                  <a:schemeClr val="bg1"/>
                </a:solidFill>
              </a:rPr>
              <a:t>God is with us!</a:t>
            </a:r>
            <a:r>
              <a:rPr lang="zh-TW" altLang="en-US" sz="3600" dirty="0" smtClean="0">
                <a:solidFill>
                  <a:schemeClr val="bg1"/>
                </a:solidFill>
              </a:rPr>
              <a:t> </a:t>
            </a:r>
            <a:endParaRPr lang="en-US" altLang="zh-TW" sz="3600" dirty="0" smtClean="0">
              <a:solidFill>
                <a:schemeClr val="bg1"/>
              </a:solidFill>
            </a:endParaRPr>
          </a:p>
          <a:p>
            <a:pPr algn="ctr"/>
            <a:r>
              <a:rPr lang="zh-TW" altLang="en-US" sz="4000" dirty="0" smtClean="0">
                <a:solidFill>
                  <a:schemeClr val="bg1"/>
                </a:solidFill>
                <a:latin typeface="標楷體" panose="03000509000000000000" pitchFamily="65" charset="-120"/>
                <a:ea typeface="標楷體" panose="03000509000000000000" pitchFamily="65" charset="-120"/>
              </a:rPr>
              <a:t>主同在，為著疼贖回咱。</a:t>
            </a:r>
            <a:endParaRPr lang="en-US" altLang="zh-TW" sz="4000" dirty="0" smtClean="0">
              <a:solidFill>
                <a:schemeClr val="bg1"/>
              </a:solidFill>
              <a:latin typeface="標楷體" panose="03000509000000000000" pitchFamily="65" charset="-120"/>
              <a:ea typeface="標楷體" panose="03000509000000000000" pitchFamily="65" charset="-120"/>
            </a:endParaRPr>
          </a:p>
          <a:p>
            <a:pPr algn="ctr"/>
            <a:r>
              <a:rPr lang="zh-TW" altLang="en-US" sz="4000" dirty="0" smtClean="0">
                <a:solidFill>
                  <a:schemeClr val="bg1"/>
                </a:solidFill>
                <a:latin typeface="標楷體" panose="03000509000000000000" pitchFamily="65" charset="-120"/>
                <a:ea typeface="標楷體" panose="03000509000000000000" pitchFamily="65" charset="-120"/>
              </a:rPr>
              <a:t>永遠的主降臨地上</a:t>
            </a:r>
            <a:r>
              <a:rPr lang="en-US" sz="4000" dirty="0" smtClean="0">
                <a:solidFill>
                  <a:schemeClr val="bg1"/>
                </a:solidFill>
              </a:rPr>
              <a:t>,</a:t>
            </a:r>
          </a:p>
          <a:p>
            <a:pPr algn="ctr"/>
            <a:r>
              <a:rPr lang="zh-TW" altLang="en-US" sz="4000" dirty="0" smtClean="0">
                <a:solidFill>
                  <a:schemeClr val="bg1"/>
                </a:solidFill>
                <a:latin typeface="標楷體" panose="03000509000000000000" pitchFamily="65" charset="-120"/>
                <a:ea typeface="標楷體" panose="03000509000000000000" pitchFamily="65" charset="-120"/>
              </a:rPr>
              <a:t>與咱同在。</a:t>
            </a:r>
            <a:endParaRPr lang="en-US" sz="4000" dirty="0" smtClean="0">
              <a:solidFill>
                <a:schemeClr val="bg1"/>
              </a:solidFill>
              <a:latin typeface="標楷體" panose="03000509000000000000" pitchFamily="65" charset="-120"/>
              <a:ea typeface="標楷體" panose="03000509000000000000" pitchFamily="65" charset="-12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58" t="2847" r="1325" b="15855"/>
          <a:stretch/>
        </p:blipFill>
        <p:spPr>
          <a:xfrm>
            <a:off x="539552" y="116632"/>
            <a:ext cx="8136904" cy="3240359"/>
          </a:xfrm>
          <a:prstGeom prst="rect">
            <a:avLst/>
          </a:prstGeom>
          <a:effectLst>
            <a:softEdge rad="127000"/>
          </a:effectLst>
        </p:spPr>
      </p:pic>
    </p:spTree>
    <p:extLst>
      <p:ext uri="{BB962C8B-B14F-4D97-AF65-F5344CB8AC3E}">
        <p14:creationId xmlns:p14="http://schemas.microsoft.com/office/powerpoint/2010/main" val="1796919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62000" y="609600"/>
            <a:ext cx="7924800" cy="5478423"/>
          </a:xfrm>
          <a:prstGeom prst="rect">
            <a:avLst/>
          </a:prstGeom>
          <a:solidFill>
            <a:schemeClr val="bg1"/>
          </a:solidFill>
        </p:spPr>
        <p:txBody>
          <a:bodyPr wrap="square">
            <a:spAutoFit/>
          </a:bodyPr>
          <a:lstStyle/>
          <a:p>
            <a:pPr marL="180000"/>
            <a:r>
              <a:rPr lang="en-US" sz="3600" dirty="0">
                <a:solidFill>
                  <a:prstClr val="black"/>
                </a:solidFill>
              </a:rPr>
              <a:t>The crowds cheered as Jesus entered the city riding on a donkey’s colt.  The people waved palm branches shouting “Hosanna! Blessed is He who comes in the name of the Lord!  Hosanna to the King of Glory</a:t>
            </a:r>
            <a:r>
              <a:rPr lang="en-US" sz="3600" dirty="0" smtClean="0">
                <a:solidFill>
                  <a:prstClr val="black"/>
                </a:solidFill>
              </a:rPr>
              <a:t>!”</a:t>
            </a:r>
          </a:p>
          <a:p>
            <a:pPr marL="180000"/>
            <a:endParaRPr lang="en-US" sz="1000" dirty="0">
              <a:solidFill>
                <a:prstClr val="black"/>
              </a:solidFill>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耶</a:t>
            </a:r>
            <a:r>
              <a:rPr lang="zh-TW" altLang="en-US" sz="3600" dirty="0">
                <a:solidFill>
                  <a:prstClr val="black"/>
                </a:solidFill>
                <a:latin typeface="標楷體" panose="03000509000000000000" pitchFamily="65" charset="-120"/>
                <a:ea typeface="標楷體" panose="03000509000000000000" pitchFamily="65" charset="-120"/>
              </a:rPr>
              <a:t>穌騎驢進入的時，群眾拿著棕樹枝出去迎接祂，喊著說</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和撒那，奉主名來的以色列王，是應當稱頌的。</a:t>
            </a:r>
            <a:r>
              <a:rPr lang="en-US" sz="3600" dirty="0" smtClean="0">
                <a:solidFill>
                  <a:prstClr val="black"/>
                </a:solidFill>
                <a:latin typeface="標楷體" panose="03000509000000000000" pitchFamily="65" charset="-120"/>
                <a:ea typeface="標楷體" panose="03000509000000000000" pitchFamily="65" charset="-120"/>
              </a:rPr>
              <a:t>”</a:t>
            </a:r>
            <a:r>
              <a:rPr lang="el-GR" altLang="zh-TW" sz="3600" dirty="0">
                <a:solidFill>
                  <a:prstClr val="black"/>
                </a:solidFill>
                <a:latin typeface="標楷體" panose="03000509000000000000" pitchFamily="65" charset="-120"/>
                <a:ea typeface="標楷體" panose="03000509000000000000" pitchFamily="65" charset="-120"/>
              </a:rPr>
              <a:t> </a:t>
            </a:r>
            <a:r>
              <a:rPr lang="el-GR" altLang="zh-TW" sz="1600" dirty="0">
                <a:solidFill>
                  <a:prstClr val="black"/>
                </a:solidFill>
                <a:latin typeface="標楷體" panose="03000509000000000000" pitchFamily="65" charset="-120"/>
                <a:ea typeface="標楷體" panose="03000509000000000000" pitchFamily="65" charset="-120"/>
              </a:rPr>
              <a:t>ΩΩΩ∞∞∞</a:t>
            </a:r>
            <a:endParaRPr lang="en-US" sz="1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39955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722"/>
            <a:ext cx="9196277" cy="6875721"/>
          </a:xfrm>
          <a:prstGeom prst="rect">
            <a:avLst/>
          </a:prstGeom>
        </p:spPr>
      </p:pic>
      <p:sp>
        <p:nvSpPr>
          <p:cNvPr id="3" name="Subtitle 2"/>
          <p:cNvSpPr>
            <a:spLocks noGrp="1"/>
          </p:cNvSpPr>
          <p:nvPr>
            <p:ph type="subTitle" idx="1"/>
          </p:nvPr>
        </p:nvSpPr>
        <p:spPr>
          <a:xfrm>
            <a:off x="762000" y="381000"/>
            <a:ext cx="7696200" cy="6248400"/>
          </a:xfrm>
          <a:solidFill>
            <a:srgbClr val="FFFFFF">
              <a:alpha val="90980"/>
            </a:srgbClr>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12895977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2575" cy="6858000"/>
          </a:xfrm>
          <a:prstGeom prst="rect">
            <a:avLst/>
          </a:prstGeom>
        </p:spPr>
      </p:pic>
      <p:sp>
        <p:nvSpPr>
          <p:cNvPr id="2" name="Rectangle 1"/>
          <p:cNvSpPr/>
          <p:nvPr/>
        </p:nvSpPr>
        <p:spPr>
          <a:xfrm>
            <a:off x="838200" y="609600"/>
            <a:ext cx="7633448" cy="5262979"/>
          </a:xfrm>
          <a:prstGeom prst="rect">
            <a:avLst/>
          </a:prstGeom>
          <a:solidFill>
            <a:srgbClr val="FFFFFF">
              <a:alpha val="87843"/>
            </a:srgbClr>
          </a:solidFill>
        </p:spPr>
        <p:txBody>
          <a:bodyPr wrap="square">
            <a:spAutoFit/>
          </a:bodyPr>
          <a:lstStyle/>
          <a:p>
            <a:pPr algn="ctr"/>
            <a:r>
              <a:rPr lang="en-US" sz="4000" dirty="0" smtClean="0">
                <a:solidFill>
                  <a:prstClr val="black"/>
                </a:solidFill>
              </a:rPr>
              <a:t>Rejoice, O daughter of Zion,  </a:t>
            </a:r>
          </a:p>
          <a:p>
            <a:pPr algn="ctr"/>
            <a:r>
              <a:rPr lang="en-US" sz="4000" dirty="0" smtClean="0">
                <a:solidFill>
                  <a:prstClr val="black"/>
                </a:solidFill>
              </a:rPr>
              <a:t>your King is coming today! </a:t>
            </a:r>
          </a:p>
          <a:p>
            <a:pPr algn="ctr"/>
            <a:r>
              <a:rPr lang="en-US" sz="4000" dirty="0" smtClean="0">
                <a:solidFill>
                  <a:prstClr val="black"/>
                </a:solidFill>
              </a:rPr>
              <a:t>With  open arms, receive Him now. </a:t>
            </a:r>
          </a:p>
          <a:p>
            <a:pPr algn="ctr"/>
            <a:r>
              <a:rPr lang="en-US" sz="4000" dirty="0" smtClean="0">
                <a:solidFill>
                  <a:prstClr val="black"/>
                </a:solidFill>
              </a:rPr>
              <a:t>With palms prepare Him the way! </a:t>
            </a:r>
          </a:p>
          <a:p>
            <a:pPr algn="ctr"/>
            <a:r>
              <a:rPr lang="zh-TW" altLang="en-US" sz="4400" dirty="0" smtClean="0">
                <a:solidFill>
                  <a:prstClr val="black"/>
                </a:solidFill>
                <a:latin typeface="標楷體" pitchFamily="65" charset="-120"/>
                <a:ea typeface="標楷體" pitchFamily="65" charset="-120"/>
              </a:rPr>
              <a:t>歡喜，郇城的眾女子，</a:t>
            </a:r>
            <a:endParaRPr lang="en-US" altLang="zh-TW" sz="4400" dirty="0" smtClean="0">
              <a:solidFill>
                <a:prstClr val="black"/>
              </a:solidFill>
              <a:latin typeface="標楷體" pitchFamily="65" charset="-120"/>
              <a:ea typeface="標楷體" pitchFamily="65" charset="-120"/>
            </a:endParaRPr>
          </a:p>
          <a:p>
            <a:pPr algn="ctr"/>
            <a:r>
              <a:rPr lang="zh-TW" altLang="en-US" sz="4400" dirty="0" smtClean="0">
                <a:solidFill>
                  <a:prstClr val="black"/>
                </a:solidFill>
                <a:latin typeface="標楷體" pitchFamily="65" charset="-120"/>
                <a:ea typeface="標楷體" pitchFamily="65" charset="-120"/>
              </a:rPr>
              <a:t>你的王今日臨到</a:t>
            </a:r>
            <a:r>
              <a:rPr lang="en-US" altLang="zh-TW" sz="4400" dirty="0" smtClean="0">
                <a:solidFill>
                  <a:prstClr val="black"/>
                </a:solidFill>
                <a:latin typeface="標楷體" pitchFamily="65" charset="-120"/>
                <a:ea typeface="標楷體" pitchFamily="65" charset="-120"/>
              </a:rPr>
              <a:t>!</a:t>
            </a:r>
            <a:endParaRPr lang="en-US" sz="4400" dirty="0" smtClean="0">
              <a:solidFill>
                <a:prstClr val="black"/>
              </a:solidFill>
              <a:latin typeface="標楷體" pitchFamily="65" charset="-120"/>
              <a:ea typeface="標楷體" pitchFamily="65" charset="-120"/>
            </a:endParaRPr>
          </a:p>
          <a:p>
            <a:pPr algn="ctr"/>
            <a:r>
              <a:rPr lang="zh-TW" altLang="en-US" sz="4400" dirty="0" smtClean="0">
                <a:solidFill>
                  <a:prstClr val="black"/>
                </a:solidFill>
                <a:latin typeface="標楷體" pitchFamily="65" charset="-120"/>
                <a:ea typeface="標楷體" pitchFamily="65" charset="-120"/>
              </a:rPr>
              <a:t>展開雙手，迎接咱王</a:t>
            </a:r>
            <a:r>
              <a:rPr lang="en-US" sz="4400" dirty="0" smtClean="0">
                <a:solidFill>
                  <a:prstClr val="black"/>
                </a:solidFill>
                <a:latin typeface="標楷體" pitchFamily="65" charset="-120"/>
                <a:ea typeface="標楷體" pitchFamily="65" charset="-120"/>
              </a:rPr>
              <a:t>. </a:t>
            </a:r>
          </a:p>
          <a:p>
            <a:pPr algn="ctr"/>
            <a:r>
              <a:rPr lang="zh-TW" altLang="en-US" sz="4400" dirty="0" smtClean="0">
                <a:solidFill>
                  <a:prstClr val="black"/>
                </a:solidFill>
                <a:latin typeface="標楷體" pitchFamily="65" charset="-120"/>
                <a:ea typeface="標楷體" pitchFamily="65" charset="-120"/>
              </a:rPr>
              <a:t>用棕樹枝迎接祂</a:t>
            </a:r>
            <a:endParaRPr lang="en-US" dirty="0">
              <a:solidFill>
                <a:prstClr val="black"/>
              </a:solidFill>
            </a:endParaRPr>
          </a:p>
        </p:txBody>
      </p:sp>
    </p:spTree>
    <p:extLst>
      <p:ext uri="{BB962C8B-B14F-4D97-AF65-F5344CB8AC3E}">
        <p14:creationId xmlns:p14="http://schemas.microsoft.com/office/powerpoint/2010/main" val="2898794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123"/>
          <a:stretch/>
        </p:blipFill>
        <p:spPr>
          <a:xfrm>
            <a:off x="-1" y="0"/>
            <a:ext cx="9144001" cy="6858000"/>
          </a:xfrm>
          <a:prstGeom prst="rect">
            <a:avLst/>
          </a:prstGeom>
        </p:spPr>
      </p:pic>
      <p:sp>
        <p:nvSpPr>
          <p:cNvPr id="3" name="Subtitle 2"/>
          <p:cNvSpPr>
            <a:spLocks noGrp="1"/>
          </p:cNvSpPr>
          <p:nvPr>
            <p:ph type="subTitle" idx="1"/>
          </p:nvPr>
        </p:nvSpPr>
        <p:spPr>
          <a:xfrm>
            <a:off x="838200" y="304800"/>
            <a:ext cx="7696200" cy="6248400"/>
          </a:xfrm>
          <a:solidFill>
            <a:srgbClr val="FFFFFF"/>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92149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2"/>
            <a:ext cx="9163156" cy="6862822"/>
          </a:xfrm>
          <a:prstGeom prst="rect">
            <a:avLst/>
          </a:prstGeom>
        </p:spPr>
      </p:pic>
      <p:sp>
        <p:nvSpPr>
          <p:cNvPr id="2" name="Rectangle 1"/>
          <p:cNvSpPr/>
          <p:nvPr/>
        </p:nvSpPr>
        <p:spPr>
          <a:xfrm>
            <a:off x="381000" y="457200"/>
            <a:ext cx="7810500" cy="5016758"/>
          </a:xfrm>
          <a:prstGeom prst="rect">
            <a:avLst/>
          </a:prstGeom>
          <a:solidFill>
            <a:srgbClr val="984807"/>
          </a:solidFill>
        </p:spPr>
        <p:txBody>
          <a:bodyPr wrap="square">
            <a:spAutoFit/>
          </a:bodyPr>
          <a:lstStyle/>
          <a:p>
            <a:r>
              <a:rPr lang="en-US" sz="4000" b="1" dirty="0" smtClean="0">
                <a:solidFill>
                  <a:prstClr val="white"/>
                </a:solidFill>
                <a:effectLst>
                  <a:outerShdw blurRad="38100" dist="38100" dir="2700000" algn="tl">
                    <a:srgbClr val="000000">
                      <a:alpha val="43137"/>
                    </a:srgbClr>
                  </a:outerShdw>
                </a:effectLst>
              </a:rPr>
              <a:t>Blessed is He, the King of kings</a:t>
            </a:r>
            <a:r>
              <a:rPr lang="en-US" sz="4000" b="1" dirty="0">
                <a:solidFill>
                  <a:prstClr val="white"/>
                </a:solidFill>
                <a:effectLst>
                  <a:outerShdw blurRad="38100" dist="38100" dir="2700000" algn="tl">
                    <a:srgbClr val="000000">
                      <a:alpha val="43137"/>
                    </a:srgbClr>
                  </a:outerShdw>
                </a:effectLst>
              </a:rPr>
              <a:t>, </a:t>
            </a:r>
            <a:endParaRPr lang="en-US" sz="4000" b="1" dirty="0" smtClean="0">
              <a:solidFill>
                <a:prstClr val="white"/>
              </a:solidFill>
              <a:effectLst>
                <a:outerShdw blurRad="38100" dist="38100" dir="2700000" algn="tl">
                  <a:srgbClr val="000000">
                    <a:alpha val="43137"/>
                  </a:srgbClr>
                </a:outerShdw>
              </a:effectLst>
            </a:endParaRPr>
          </a:p>
          <a:p>
            <a:r>
              <a:rPr lang="en-US" sz="4000" b="1" dirty="0" smtClean="0">
                <a:solidFill>
                  <a:prstClr val="white"/>
                </a:solidFill>
                <a:effectLst>
                  <a:outerShdw blurRad="38100" dist="38100" dir="2700000" algn="tl">
                    <a:srgbClr val="000000">
                      <a:alpha val="43137"/>
                    </a:srgbClr>
                  </a:outerShdw>
                </a:effectLst>
              </a:rPr>
              <a:t>who comes in the name of the Lord.</a:t>
            </a:r>
          </a:p>
          <a:p>
            <a:r>
              <a:rPr lang="en-US" sz="4000" b="1" dirty="0" smtClean="0">
                <a:solidFill>
                  <a:prstClr val="white"/>
                </a:solidFill>
                <a:effectLst>
                  <a:outerShdw blurRad="38100" dist="38100" dir="2700000" algn="tl">
                    <a:srgbClr val="000000">
                      <a:alpha val="43137"/>
                    </a:srgbClr>
                  </a:outerShdw>
                </a:effectLst>
              </a:rPr>
              <a:t>Lift  up your heads, O royal gates, </a:t>
            </a:r>
          </a:p>
          <a:p>
            <a:r>
              <a:rPr lang="en-US" sz="4000" b="1" dirty="0" smtClean="0">
                <a:solidFill>
                  <a:prstClr val="white"/>
                </a:solidFill>
                <a:effectLst>
                  <a:outerShdw blurRad="38100" dist="38100" dir="2700000" algn="tl">
                    <a:srgbClr val="000000">
                      <a:alpha val="43137"/>
                    </a:srgbClr>
                  </a:outerShdw>
                </a:effectLst>
              </a:rPr>
              <a:t>be lifted up, ancient doors. </a:t>
            </a:r>
          </a:p>
          <a:p>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祂要賜福，萬王的王，</a:t>
            </a:r>
            <a:endParaRPr lang="en-US" altLang="zh-TW"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endParaRPr>
          </a:p>
          <a:p>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祂是佇主的名來的</a:t>
            </a:r>
            <a:r>
              <a:rPr lang="en-US" sz="40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endPar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endParaRPr>
          </a:p>
          <a:p>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舉起你頭，榮光的門， </a:t>
            </a:r>
            <a: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b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br>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義的門著受舉起</a:t>
            </a:r>
            <a:r>
              <a:rPr lang="en-US" altLang="zh-TW"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a:t>
            </a:r>
            <a: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endParaRPr lang="en-US" sz="40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8661" t="41542"/>
          <a:stretch/>
        </p:blipFill>
        <p:spPr>
          <a:xfrm>
            <a:off x="5486400" y="3505200"/>
            <a:ext cx="3755571" cy="3352799"/>
          </a:xfrm>
          <a:prstGeom prst="rect">
            <a:avLst/>
          </a:prstGeom>
          <a:effectLst>
            <a:softEdge rad="127000"/>
          </a:effectLst>
        </p:spPr>
      </p:pic>
    </p:spTree>
    <p:extLst>
      <p:ext uri="{BB962C8B-B14F-4D97-AF65-F5344CB8AC3E}">
        <p14:creationId xmlns:p14="http://schemas.microsoft.com/office/powerpoint/2010/main" val="117250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p:spPr>
      </p:pic>
      <p:sp>
        <p:nvSpPr>
          <p:cNvPr id="2" name="Rectangle 1"/>
          <p:cNvSpPr/>
          <p:nvPr/>
        </p:nvSpPr>
        <p:spPr>
          <a:xfrm>
            <a:off x="1143000" y="685800"/>
            <a:ext cx="7086600" cy="4832092"/>
          </a:xfrm>
          <a:prstGeom prst="rect">
            <a:avLst/>
          </a:prstGeom>
          <a:solidFill>
            <a:schemeClr val="bg1"/>
          </a:solidFill>
          <a:ln w="133350" cmpd="tri">
            <a:solidFill>
              <a:srgbClr val="996633"/>
            </a:solidFill>
          </a:ln>
        </p:spPr>
        <p:txBody>
          <a:bodyPr wrap="square">
            <a:spAutoFit/>
          </a:bodyPr>
          <a:lstStyle/>
          <a:p>
            <a:pPr algn="ctr"/>
            <a:r>
              <a:rPr lang="zh-TW" altLang="en-US" sz="4400" dirty="0" smtClean="0">
                <a:solidFill>
                  <a:prstClr val="black"/>
                </a:solidFill>
              </a:rPr>
              <a:t>       </a:t>
            </a:r>
            <a:r>
              <a:rPr lang="en-US" sz="4400" dirty="0" smtClean="0">
                <a:solidFill>
                  <a:prstClr val="black"/>
                </a:solidFill>
              </a:rPr>
              <a:t>Sing </a:t>
            </a:r>
            <a:r>
              <a:rPr lang="en-US" sz="4400" dirty="0">
                <a:solidFill>
                  <a:prstClr val="black"/>
                </a:solidFill>
              </a:rPr>
              <a:t>“</a:t>
            </a:r>
            <a:r>
              <a:rPr lang="en-US" sz="4400" dirty="0" smtClean="0">
                <a:solidFill>
                  <a:prstClr val="black"/>
                </a:solidFill>
              </a:rPr>
              <a:t>Hosanna,  Hosanna to the King!” </a:t>
            </a:r>
          </a:p>
          <a:p>
            <a:pPr algn="ctr"/>
            <a:r>
              <a:rPr lang="en-US" sz="4400" dirty="0" smtClean="0">
                <a:solidFill>
                  <a:prstClr val="black"/>
                </a:solidFill>
              </a:rPr>
              <a:t>Sing “Hosanna!”   </a:t>
            </a:r>
          </a:p>
          <a:p>
            <a:pPr algn="ctr"/>
            <a:r>
              <a:rPr lang="en-US" sz="4400" dirty="0" smtClean="0">
                <a:solidFill>
                  <a:prstClr val="black"/>
                </a:solidFill>
              </a:rPr>
              <a:t>He is the King of glory!</a:t>
            </a:r>
          </a:p>
          <a:p>
            <a:pPr algn="ctr"/>
            <a:r>
              <a:rPr lang="zh-TW" altLang="en-US" sz="4400" dirty="0" smtClean="0">
                <a:solidFill>
                  <a:prstClr val="black"/>
                </a:solidFill>
                <a:latin typeface="標楷體" pitchFamily="65" charset="-120"/>
                <a:ea typeface="標楷體" pitchFamily="65" charset="-120"/>
              </a:rPr>
              <a:t> 唱和散那，和散那咱的王。 </a:t>
            </a:r>
            <a:endParaRPr lang="en-US" altLang="zh-TW" sz="4400" dirty="0" smtClean="0">
              <a:solidFill>
                <a:prstClr val="black"/>
              </a:solidFill>
              <a:latin typeface="標楷體" pitchFamily="65" charset="-120"/>
              <a:ea typeface="標楷體" pitchFamily="65" charset="-120"/>
            </a:endParaRPr>
          </a:p>
          <a:p>
            <a:pPr algn="ctr"/>
            <a:r>
              <a:rPr lang="zh-TW" altLang="en-US" sz="4400" dirty="0" smtClean="0">
                <a:solidFill>
                  <a:prstClr val="black"/>
                </a:solidFill>
                <a:latin typeface="標楷體" pitchFamily="65" charset="-120"/>
                <a:ea typeface="標楷體" pitchFamily="65" charset="-120"/>
              </a:rPr>
              <a:t>唱和散那，</a:t>
            </a:r>
            <a:endParaRPr lang="en-US" altLang="zh-TW" sz="4400" dirty="0" smtClean="0">
              <a:solidFill>
                <a:prstClr val="black"/>
              </a:solidFill>
              <a:latin typeface="標楷體" pitchFamily="65" charset="-120"/>
              <a:ea typeface="標楷體" pitchFamily="65" charset="-120"/>
            </a:endParaRPr>
          </a:p>
          <a:p>
            <a:pPr algn="ctr"/>
            <a:r>
              <a:rPr lang="zh-TW" altLang="en-US" sz="4400" dirty="0" smtClean="0">
                <a:solidFill>
                  <a:prstClr val="black"/>
                </a:solidFill>
                <a:latin typeface="標楷體" pitchFamily="65" charset="-120"/>
                <a:ea typeface="標楷體" pitchFamily="65" charset="-120"/>
              </a:rPr>
              <a:t>祂是榮光的君王</a:t>
            </a:r>
            <a:r>
              <a:rPr lang="en-US" altLang="zh-TW" dirty="0" smtClean="0">
                <a:solidFill>
                  <a:prstClr val="black"/>
                </a:solidFill>
                <a:latin typeface="標楷體" pitchFamily="65" charset="-120"/>
                <a:ea typeface="標楷體" pitchFamily="65" charset="-120"/>
              </a:rPr>
              <a:t>.</a:t>
            </a:r>
            <a:endParaRPr lang="en-US" altLang="zh-TW" dirty="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3969673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72"/>
            <a:ext cx="9141637" cy="6856228"/>
          </a:xfrm>
          <a:prstGeom prst="rect">
            <a:avLst/>
          </a:prstGeom>
        </p:spPr>
      </p:pic>
      <p:sp>
        <p:nvSpPr>
          <p:cNvPr id="3" name="Subtitle 2"/>
          <p:cNvSpPr>
            <a:spLocks noGrp="1"/>
          </p:cNvSpPr>
          <p:nvPr>
            <p:ph type="subTitle" idx="1"/>
          </p:nvPr>
        </p:nvSpPr>
        <p:spPr>
          <a:xfrm>
            <a:off x="723900" y="304800"/>
            <a:ext cx="7696200" cy="6248400"/>
          </a:xfrm>
          <a:solidFill>
            <a:srgbClr val="FFFFFF">
              <a:alpha val="90980"/>
            </a:srgbClr>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r>
              <a:rPr lang="en-US" altLang="zh-TW" dirty="0" smtClean="0">
                <a:solidFill>
                  <a:schemeClr val="tx1"/>
                </a:solidFill>
                <a:latin typeface="標楷體" pitchFamily="65" charset="-120"/>
                <a:ea typeface="標楷體" pitchFamily="65" charset="-120"/>
              </a:rPr>
              <a:t>(2X)</a:t>
            </a:r>
            <a:endParaRPr lang="en-US"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3675192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293096"/>
            <a:ext cx="8460432" cy="2369880"/>
          </a:xfrm>
          <a:prstGeom prst="rect">
            <a:avLst/>
          </a:prstGeom>
          <a:solidFill>
            <a:srgbClr val="FFFFFF">
              <a:alpha val="78824"/>
            </a:srgbClr>
          </a:solidFill>
          <a:effectLst>
            <a:softEdge rad="31750"/>
          </a:effectLst>
        </p:spPr>
        <p:txBody>
          <a:bodyPr wrap="square">
            <a:spAutoFit/>
          </a:bodyPr>
          <a:lstStyle/>
          <a:p>
            <a:pPr algn="ctr"/>
            <a:r>
              <a:rPr lang="en-US" sz="4000" b="1" dirty="0" smtClean="0">
                <a:solidFill>
                  <a:prstClr val="black"/>
                </a:solidFill>
                <a:latin typeface="標楷體" panose="03000509000000000000" pitchFamily="65" charset="-120"/>
                <a:ea typeface="標楷體" panose="03000509000000000000" pitchFamily="65" charset="-120"/>
              </a:rPr>
              <a:t> </a:t>
            </a:r>
            <a:r>
              <a:rPr lang="en-US" sz="3600" dirty="0" smtClean="0">
                <a:solidFill>
                  <a:prstClr val="black"/>
                </a:solidFill>
                <a:ea typeface="標楷體" panose="03000509000000000000" pitchFamily="65" charset="-120"/>
              </a:rPr>
              <a:t>My name is Pilate. As governor of Judea, the city of Jerusalem was in my jurisdiction. </a:t>
            </a:r>
          </a:p>
          <a:p>
            <a:pPr algn="ctr"/>
            <a:r>
              <a:rPr lang="zh-TW" altLang="en-US" sz="3600" dirty="0" smtClean="0">
                <a:solidFill>
                  <a:prstClr val="black"/>
                </a:solidFill>
                <a:latin typeface="標楷體" panose="03000509000000000000" pitchFamily="65" charset="-120"/>
                <a:ea typeface="標楷體" panose="03000509000000000000" pitchFamily="65" charset="-120"/>
              </a:rPr>
              <a:t>我是彼拉多，做猶太地的總督，</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管轄耶路撒冷。</a:t>
            </a:r>
            <a:endParaRPr lang="en-US" sz="3600" dirty="0" smtClean="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833" b="32533"/>
          <a:stretch/>
        </p:blipFill>
        <p:spPr>
          <a:xfrm>
            <a:off x="2051720" y="980728"/>
            <a:ext cx="4975571" cy="3190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235249" y="173756"/>
            <a:ext cx="4608512" cy="646331"/>
          </a:xfrm>
          <a:prstGeom prst="rect">
            <a:avLst/>
          </a:prstGeom>
        </p:spPr>
        <p:txBody>
          <a:bodyPr wrap="square">
            <a:spAutoFit/>
          </a:bodyPr>
          <a:lstStyle/>
          <a:p>
            <a:r>
              <a:rPr lang="en-US" altLang="zh-TW" sz="3600" b="1" dirty="0">
                <a:solidFill>
                  <a:srgbClr val="C0504D">
                    <a:lumMod val="75000"/>
                  </a:srgbClr>
                </a:solidFill>
                <a:latin typeface="AR BLANCA" panose="02000000000000000000" pitchFamily="2" charset="0"/>
                <a:ea typeface="標楷體" panose="03000509000000000000" pitchFamily="65" charset="-120"/>
              </a:rPr>
              <a:t>Pontius </a:t>
            </a:r>
            <a:r>
              <a:rPr lang="en-US" sz="3600" b="1" dirty="0">
                <a:solidFill>
                  <a:srgbClr val="C0504D">
                    <a:lumMod val="75000"/>
                  </a:srgbClr>
                </a:solidFill>
                <a:latin typeface="AR BLANCA" panose="02000000000000000000" pitchFamily="2" charset="0"/>
                <a:ea typeface="標楷體" panose="03000509000000000000" pitchFamily="65" charset="-120"/>
              </a:rPr>
              <a:t>Pilate</a:t>
            </a:r>
            <a:r>
              <a:rPr lang="zh-TW" altLang="en-US" sz="3600" b="1" dirty="0">
                <a:solidFill>
                  <a:srgbClr val="C0504D">
                    <a:lumMod val="75000"/>
                  </a:srgbClr>
                </a:solidFill>
                <a:latin typeface="AR BLANCA" panose="02000000000000000000" pitchFamily="2" charset="0"/>
                <a:ea typeface="標楷體" panose="03000509000000000000" pitchFamily="65" charset="-120"/>
              </a:rPr>
              <a:t>　</a:t>
            </a:r>
            <a:r>
              <a:rPr lang="zh-TW" altLang="en-US" sz="3600" b="1" dirty="0" smtClean="0">
                <a:solidFill>
                  <a:srgbClr val="C0504D">
                    <a:lumMod val="75000"/>
                  </a:srgbClr>
                </a:solidFill>
                <a:latin typeface="標楷體" panose="03000509000000000000" pitchFamily="65" charset="-120"/>
                <a:ea typeface="標楷體" panose="03000509000000000000" pitchFamily="65" charset="-120"/>
              </a:rPr>
              <a:t>彼</a:t>
            </a:r>
            <a:r>
              <a:rPr lang="zh-TW" altLang="en-US" sz="3600" b="1" dirty="0">
                <a:solidFill>
                  <a:srgbClr val="C0504D">
                    <a:lumMod val="75000"/>
                  </a:srgbClr>
                </a:solidFill>
                <a:latin typeface="標楷體" panose="03000509000000000000" pitchFamily="65" charset="-120"/>
                <a:ea typeface="標楷體" panose="03000509000000000000" pitchFamily="65" charset="-120"/>
              </a:rPr>
              <a:t>拉多</a:t>
            </a:r>
            <a:r>
              <a:rPr lang="en-US" sz="3600" b="1" dirty="0">
                <a:solidFill>
                  <a:srgbClr val="C0504D">
                    <a:lumMod val="75000"/>
                  </a:srgbClr>
                </a:solidFill>
                <a:latin typeface="標楷體" panose="03000509000000000000" pitchFamily="65" charset="-120"/>
                <a:ea typeface="標楷體" panose="03000509000000000000" pitchFamily="65" charset="-120"/>
              </a:rPr>
              <a:t> </a:t>
            </a:r>
            <a:endParaRPr lang="en-US" sz="3600" dirty="0">
              <a:solidFill>
                <a:srgbClr val="C0504D">
                  <a:lumMod val="75000"/>
                </a:srgbClr>
              </a:solidFill>
            </a:endParaRPr>
          </a:p>
        </p:txBody>
      </p:sp>
    </p:spTree>
    <p:extLst>
      <p:ext uri="{BB962C8B-B14F-4D97-AF65-F5344CB8AC3E}">
        <p14:creationId xmlns:p14="http://schemas.microsoft.com/office/powerpoint/2010/main" val="2219270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404664"/>
            <a:ext cx="8496944" cy="5632311"/>
          </a:xfrm>
          <a:prstGeom prst="rect">
            <a:avLst/>
          </a:prstGeom>
          <a:solidFill>
            <a:srgbClr val="FFFFFF"/>
          </a:solidFill>
        </p:spPr>
        <p:txBody>
          <a:bodyPr wrap="square">
            <a:spAutoFit/>
          </a:bodyPr>
          <a:lstStyle/>
          <a:p>
            <a:r>
              <a:rPr lang="en-US" sz="3600" dirty="0">
                <a:solidFill>
                  <a:prstClr val="black"/>
                </a:solidFill>
                <a:ea typeface="標楷體" panose="03000509000000000000" pitchFamily="65" charset="-120"/>
              </a:rPr>
              <a:t>I didn’t know much about this Jesus, but the stories about Him were wild and conflicting, to say the least. </a:t>
            </a:r>
            <a:r>
              <a:rPr lang="en-US" sz="3600" dirty="0" smtClean="0">
                <a:solidFill>
                  <a:prstClr val="black"/>
                </a:solidFill>
                <a:latin typeface="標楷體" panose="03000509000000000000" pitchFamily="65" charset="-120"/>
                <a:ea typeface="標楷體" panose="03000509000000000000" pitchFamily="65" charset="-120"/>
              </a:rPr>
              <a:t> </a:t>
            </a:r>
            <a:r>
              <a:rPr lang="en-US" sz="3600" dirty="0" smtClean="0">
                <a:solidFill>
                  <a:prstClr val="black"/>
                </a:solidFill>
              </a:rPr>
              <a:t>Some said He was God’s own Son.  Others claimed He could raise the dead to life, make the blind see, and even walk on water!</a:t>
            </a:r>
            <a:r>
              <a:rPr lang="zh-TW" altLang="en-US" sz="3600" dirty="0" smtClean="0">
                <a:solidFill>
                  <a:prstClr val="black"/>
                </a:solidFill>
              </a:rPr>
              <a:t> </a:t>
            </a:r>
            <a:endParaRPr lang="en-US" altLang="zh-TW" sz="3600" dirty="0" smtClean="0">
              <a:solidFill>
                <a:prstClr val="black"/>
              </a:solidFill>
            </a:endParaRPr>
          </a:p>
          <a:p>
            <a:r>
              <a:rPr lang="zh-TW" altLang="en-US" sz="3600" dirty="0" smtClean="0">
                <a:solidFill>
                  <a:prstClr val="black"/>
                </a:solidFill>
                <a:latin typeface="標楷體" panose="03000509000000000000" pitchFamily="65" charset="-120"/>
                <a:ea typeface="標楷體" panose="03000509000000000000" pitchFamily="65" charset="-120"/>
              </a:rPr>
              <a:t>對</a:t>
            </a:r>
            <a:r>
              <a:rPr lang="zh-TW" altLang="en-US" sz="3600" dirty="0">
                <a:solidFill>
                  <a:prstClr val="black"/>
                </a:solidFill>
                <a:latin typeface="標楷體" panose="03000509000000000000" pitchFamily="65" charset="-120"/>
                <a:ea typeface="標楷體" panose="03000509000000000000" pitchFamily="65" charset="-120"/>
              </a:rPr>
              <a:t>這位耶穌，我所知無真多，但有關祂的事卻很奇怪和紊亂</a:t>
            </a:r>
            <a:r>
              <a:rPr lang="zh-TW" altLang="en-US" sz="3600" dirty="0" smtClean="0">
                <a:solidFill>
                  <a:prstClr val="black"/>
                </a:solidFill>
                <a:latin typeface="標楷體" panose="03000509000000000000" pitchFamily="65" charset="-120"/>
                <a:ea typeface="標楷體" panose="03000509000000000000" pitchFamily="65" charset="-120"/>
              </a:rPr>
              <a:t>。有</a:t>
            </a:r>
            <a:r>
              <a:rPr lang="zh-TW" altLang="en-US" sz="3600" dirty="0">
                <a:solidFill>
                  <a:prstClr val="black"/>
                </a:solidFill>
                <a:latin typeface="標楷體" panose="03000509000000000000" pitchFamily="65" charset="-120"/>
                <a:ea typeface="標楷體" panose="03000509000000000000" pitchFamily="65" charset="-120"/>
              </a:rPr>
              <a:t>人說</a:t>
            </a:r>
            <a:r>
              <a:rPr lang="zh-TW" altLang="en-US" sz="3600" dirty="0" smtClean="0">
                <a:solidFill>
                  <a:prstClr val="black"/>
                </a:solidFill>
                <a:latin typeface="標楷體" panose="03000509000000000000" pitchFamily="65" charset="-120"/>
                <a:ea typeface="標楷體" panose="03000509000000000000" pitchFamily="65" charset="-120"/>
              </a:rPr>
              <a:t>祂是上帝的兒子，又有人說祂能使死人復活，使睛瞑看見，甚至能行在水面。</a:t>
            </a:r>
            <a:endParaRPr lang="en-US" dirty="0">
              <a:solidFill>
                <a:prstClr val="black"/>
              </a:solidFill>
            </a:endParaRPr>
          </a:p>
        </p:txBody>
      </p:sp>
    </p:spTree>
    <p:extLst>
      <p:ext uri="{BB962C8B-B14F-4D97-AF65-F5344CB8AC3E}">
        <p14:creationId xmlns:p14="http://schemas.microsoft.com/office/powerpoint/2010/main" val="3222486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99592" y="476672"/>
            <a:ext cx="7560840" cy="5386090"/>
          </a:xfrm>
          <a:prstGeom prst="rect">
            <a:avLst/>
          </a:prstGeom>
          <a:solidFill>
            <a:srgbClr val="FFFFFF"/>
          </a:solidFill>
        </p:spPr>
        <p:txBody>
          <a:bodyPr wrap="square">
            <a:spAutoFit/>
          </a:bodyPr>
          <a:lstStyle/>
          <a:p>
            <a:r>
              <a:rPr lang="en-US" sz="3600" dirty="0">
                <a:solidFill>
                  <a:prstClr val="black"/>
                </a:solidFill>
              </a:rPr>
              <a:t>Still others said He was a threat to the people in my province and even to Rome. </a:t>
            </a:r>
            <a:r>
              <a:rPr lang="en-US" sz="3600" dirty="0" smtClean="0">
                <a:solidFill>
                  <a:prstClr val="black"/>
                </a:solidFill>
              </a:rPr>
              <a:t>  These religious Jewish leaders captured and brought Him to me seeking my permission to kill Him. </a:t>
            </a:r>
          </a:p>
          <a:p>
            <a:r>
              <a:rPr lang="zh-TW" altLang="en-US" sz="4000" dirty="0" smtClean="0">
                <a:solidFill>
                  <a:prstClr val="black"/>
                </a:solidFill>
                <a:latin typeface="標楷體" panose="03000509000000000000" pitchFamily="65" charset="-120"/>
                <a:ea typeface="標楷體" panose="03000509000000000000" pitchFamily="65" charset="-120"/>
              </a:rPr>
              <a:t>還</a:t>
            </a:r>
            <a:r>
              <a:rPr lang="zh-TW" altLang="en-US" sz="4000" dirty="0">
                <a:solidFill>
                  <a:prstClr val="black"/>
                </a:solidFill>
                <a:latin typeface="標楷體" panose="03000509000000000000" pitchFamily="65" charset="-120"/>
                <a:ea typeface="標楷體" panose="03000509000000000000" pitchFamily="65" charset="-120"/>
              </a:rPr>
              <a:t>有一些人說祂</a:t>
            </a:r>
            <a:r>
              <a:rPr lang="zh-TW" altLang="en-US" sz="4000" dirty="0" smtClean="0">
                <a:solidFill>
                  <a:prstClr val="black"/>
                </a:solidFill>
                <a:latin typeface="標楷體" panose="03000509000000000000" pitchFamily="65" charset="-120"/>
                <a:ea typeface="標楷體" panose="03000509000000000000" pitchFamily="65" charset="-120"/>
              </a:rPr>
              <a:t>對我</a:t>
            </a:r>
            <a:r>
              <a:rPr lang="zh-TW" altLang="en-US" sz="4000" dirty="0">
                <a:solidFill>
                  <a:prstClr val="black"/>
                </a:solidFill>
                <a:latin typeface="標楷體" panose="03000509000000000000" pitchFamily="65" charset="-120"/>
                <a:ea typeface="標楷體" panose="03000509000000000000" pitchFamily="65" charset="-120"/>
              </a:rPr>
              <a:t>所管轄的人民，甚至羅馬，攏有威脅。</a:t>
            </a:r>
            <a:endParaRPr lang="en-US" sz="4000" dirty="0">
              <a:solidFill>
                <a:prstClr val="black"/>
              </a:solidFill>
              <a:latin typeface="標楷體" panose="03000509000000000000" pitchFamily="65" charset="-120"/>
              <a:ea typeface="標楷體" panose="03000509000000000000" pitchFamily="65" charset="-120"/>
            </a:endParaRPr>
          </a:p>
          <a:p>
            <a:r>
              <a:rPr lang="zh-TW" altLang="en-US" sz="4000" dirty="0" smtClean="0">
                <a:solidFill>
                  <a:prstClr val="black"/>
                </a:solidFill>
                <a:latin typeface="標楷體" panose="03000509000000000000" pitchFamily="65" charset="-120"/>
                <a:ea typeface="標楷體" panose="03000509000000000000" pitchFamily="65" charset="-120"/>
              </a:rPr>
              <a:t>這些猶太人的頭捉祂，帶祂到我面前要我定祂死罪。</a:t>
            </a:r>
            <a:endParaRPr lang="en-US" altLang="zh-TW" sz="40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39070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6"/>
            <a:ext cx="9149642" cy="6881294"/>
          </a:xfrm>
          <a:prstGeom prst="rect">
            <a:avLst/>
          </a:prstGeom>
        </p:spPr>
      </p:pic>
      <p:sp>
        <p:nvSpPr>
          <p:cNvPr id="3" name="Content Placeholder 2"/>
          <p:cNvSpPr>
            <a:spLocks noGrp="1"/>
          </p:cNvSpPr>
          <p:nvPr>
            <p:ph idx="1"/>
          </p:nvPr>
        </p:nvSpPr>
        <p:spPr>
          <a:xfrm>
            <a:off x="467544" y="404664"/>
            <a:ext cx="8424936" cy="5832648"/>
          </a:xfrm>
          <a:solidFill>
            <a:srgbClr val="000000">
              <a:alpha val="69020"/>
            </a:srgbClr>
          </a:solidFill>
        </p:spPr>
        <p:txBody>
          <a:bodyPr>
            <a:noAutofit/>
          </a:bodyPr>
          <a:lstStyle/>
          <a:p>
            <a:pPr marL="0" indent="0" algn="ctr">
              <a:lnSpc>
                <a:spcPts val="4500"/>
              </a:lnSpc>
              <a:spcBef>
                <a:spcPts val="0"/>
              </a:spcBef>
              <a:buNone/>
            </a:pPr>
            <a:r>
              <a:rPr lang="en-US" sz="3600" dirty="0" smtClean="0">
                <a:solidFill>
                  <a:schemeClr val="bg1"/>
                </a:solidFill>
                <a:effectLst>
                  <a:outerShdw blurRad="38100" dist="38100" dir="2700000" algn="tl">
                    <a:srgbClr val="000000">
                      <a:alpha val="43137"/>
                    </a:srgbClr>
                  </a:outerShdw>
                </a:effectLst>
              </a:rPr>
              <a:t>The Word became flesh and lived among us; the Word became flesh to live among us. </a:t>
            </a:r>
          </a:p>
          <a:p>
            <a:pPr marL="0" indent="0" algn="ctr">
              <a:lnSpc>
                <a:spcPts val="4500"/>
              </a:lnSpc>
              <a:spcBef>
                <a:spcPts val="0"/>
              </a:spcBef>
              <a:buNone/>
            </a:pPr>
            <a:r>
              <a:rPr lang="en-US" sz="3600" dirty="0" smtClean="0">
                <a:solidFill>
                  <a:schemeClr val="bg1"/>
                </a:solidFill>
                <a:effectLst>
                  <a:outerShdw blurRad="38100" dist="38100" dir="2700000" algn="tl">
                    <a:srgbClr val="000000">
                      <a:alpha val="43137"/>
                    </a:srgbClr>
                  </a:outerShdw>
                </a:effectLst>
              </a:rPr>
              <a:t>We have seen the glory,</a:t>
            </a:r>
          </a:p>
          <a:p>
            <a:pPr marL="0" indent="0" algn="ctr">
              <a:lnSpc>
                <a:spcPts val="4500"/>
              </a:lnSpc>
              <a:spcBef>
                <a:spcPts val="0"/>
              </a:spcBef>
              <a:buNone/>
            </a:pPr>
            <a:r>
              <a:rPr lang="en-US" sz="3600" dirty="0" smtClean="0">
                <a:solidFill>
                  <a:schemeClr val="bg1"/>
                </a:solidFill>
                <a:effectLst>
                  <a:outerShdw blurRad="38100" dist="38100" dir="2700000" algn="tl">
                    <a:srgbClr val="000000">
                      <a:alpha val="43137"/>
                    </a:srgbClr>
                  </a:outerShdw>
                </a:effectLst>
              </a:rPr>
              <a:t>We have seen God's glory </a:t>
            </a:r>
          </a:p>
          <a:p>
            <a:pPr marL="0" indent="0" algn="ctr">
              <a:lnSpc>
                <a:spcPts val="4500"/>
              </a:lnSpc>
              <a:spcBef>
                <a:spcPts val="0"/>
              </a:spcBef>
              <a:buNone/>
            </a:pPr>
            <a:r>
              <a:rPr lang="en-US" sz="3600" dirty="0" smtClean="0">
                <a:solidFill>
                  <a:schemeClr val="bg1"/>
                </a:solidFill>
                <a:effectLst>
                  <a:outerShdw blurRad="38100" dist="38100" dir="2700000" algn="tl">
                    <a:srgbClr val="000000">
                      <a:alpha val="43137"/>
                    </a:srgbClr>
                  </a:outerShdw>
                </a:effectLst>
              </a:rPr>
              <a:t>of the One and the Only Son, </a:t>
            </a:r>
          </a:p>
          <a:p>
            <a:pPr marL="0" indent="0" algn="ctr">
              <a:lnSpc>
                <a:spcPts val="4500"/>
              </a:lnSpc>
              <a:spcBef>
                <a:spcPts val="0"/>
              </a:spcBef>
              <a:buNone/>
            </a:pPr>
            <a:r>
              <a:rPr lang="en-US" sz="3600" dirty="0" smtClean="0">
                <a:solidFill>
                  <a:schemeClr val="bg1"/>
                </a:solidFill>
                <a:effectLst>
                  <a:outerShdw blurRad="38100" dist="38100" dir="2700000" algn="tl">
                    <a:srgbClr val="000000">
                      <a:alpha val="43137"/>
                    </a:srgbClr>
                  </a:outerShdw>
                </a:effectLst>
              </a:rPr>
              <a:t>full of grace and truth God is with us!</a:t>
            </a:r>
          </a:p>
          <a:p>
            <a:pPr marL="0" indent="0" algn="ctr">
              <a:lnSpc>
                <a:spcPts val="4500"/>
              </a:lnSpc>
              <a:spcBef>
                <a:spcPts val="0"/>
              </a:spcBef>
              <a:buNone/>
            </a:pP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這道成肉</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體，居起咱中</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間</a:t>
            </a:r>
            <a:r>
              <a:rPr lang="en-US" altLang="zh-TW"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p>
          <a:p>
            <a:pPr marL="0" indent="0" algn="ctr">
              <a:lnSpc>
                <a:spcPts val="4500"/>
              </a:lnSpc>
              <a:spcBef>
                <a:spcPts val="0"/>
              </a:spcBef>
              <a:buNone/>
            </a:pP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這</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道成肉體</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，居起咱</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中間</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indent="0" algn="ctr">
              <a:lnSpc>
                <a:spcPts val="4500"/>
              </a:lnSpc>
              <a:spcBef>
                <a:spcPts val="0"/>
              </a:spcBef>
              <a:buNone/>
            </a:pP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阮看</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見祂榮光</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，阮看見祂榮光，</a:t>
            </a:r>
            <a:endParaRPr lang="en-US" altLang="zh-TW"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indent="0" algn="ctr">
              <a:lnSpc>
                <a:spcPts val="4500"/>
              </a:lnSpc>
              <a:spcBef>
                <a:spcPts val="0"/>
              </a:spcBef>
              <a:buNone/>
            </a:pP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獨</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生</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子榮</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光充滿恩</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典與真理</a:t>
            </a:r>
            <a:r>
              <a:rPr 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與</a:t>
            </a:r>
            <a:r>
              <a:rPr lang="zh-TW" altLang="en-US"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咱同在</a:t>
            </a:r>
            <a:r>
              <a:rPr lang="zh-TW" altLang="en-US" sz="36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sz="3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77271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99592" y="476672"/>
            <a:ext cx="7632848" cy="5632311"/>
          </a:xfrm>
          <a:prstGeom prst="rect">
            <a:avLst/>
          </a:prstGeom>
          <a:solidFill>
            <a:srgbClr val="FFFFFF"/>
          </a:solidFill>
          <a:effectLst>
            <a:softEdge rad="31750"/>
          </a:effectLst>
        </p:spPr>
        <p:txBody>
          <a:bodyPr wrap="square">
            <a:spAutoFit/>
          </a:bodyPr>
          <a:lstStyle/>
          <a:p>
            <a:pPr marL="180000"/>
            <a:r>
              <a:rPr lang="en-US" sz="3600" dirty="0">
                <a:solidFill>
                  <a:prstClr val="black"/>
                </a:solidFill>
              </a:rPr>
              <a:t>He didn’t seem all that different as </a:t>
            </a:r>
            <a:endParaRPr lang="en-US" sz="3600" dirty="0" smtClean="0">
              <a:solidFill>
                <a:prstClr val="black"/>
              </a:solidFill>
            </a:endParaRPr>
          </a:p>
          <a:p>
            <a:pPr marL="180000"/>
            <a:r>
              <a:rPr lang="en-US" sz="3600" dirty="0" smtClean="0">
                <a:solidFill>
                  <a:prstClr val="black"/>
                </a:solidFill>
              </a:rPr>
              <a:t>He </a:t>
            </a:r>
            <a:r>
              <a:rPr lang="en-US" sz="3600" dirty="0">
                <a:solidFill>
                  <a:prstClr val="black"/>
                </a:solidFill>
              </a:rPr>
              <a:t>stood before me.  </a:t>
            </a:r>
          </a:p>
          <a:p>
            <a:pPr marL="180000"/>
            <a:r>
              <a:rPr lang="en-US" sz="3600" dirty="0" smtClean="0">
                <a:solidFill>
                  <a:prstClr val="black"/>
                </a:solidFill>
              </a:rPr>
              <a:t>He hardly answered my questions. </a:t>
            </a:r>
          </a:p>
          <a:p>
            <a:pPr marL="180000"/>
            <a:r>
              <a:rPr lang="en-US" sz="3600" dirty="0" smtClean="0">
                <a:solidFill>
                  <a:prstClr val="black"/>
                </a:solidFill>
              </a:rPr>
              <a:t> I had the power to release Him, </a:t>
            </a:r>
          </a:p>
          <a:p>
            <a:pPr marL="180000"/>
            <a:r>
              <a:rPr lang="en-US" sz="3600" dirty="0" smtClean="0">
                <a:solidFill>
                  <a:prstClr val="black"/>
                </a:solidFill>
              </a:rPr>
              <a:t>to save Him from the death sentence His accusers were seeking.</a:t>
            </a:r>
          </a:p>
          <a:p>
            <a:pPr marL="180000"/>
            <a:r>
              <a:rPr lang="zh-TW" altLang="en-US" sz="3600" dirty="0">
                <a:solidFill>
                  <a:prstClr val="black"/>
                </a:solidFill>
                <a:latin typeface="標楷體" panose="03000509000000000000" pitchFamily="65" charset="-120"/>
                <a:ea typeface="標楷體" panose="03000509000000000000" pitchFamily="65" charset="-120"/>
              </a:rPr>
              <a:t>當祂站在我面前，我並不感覺祂與平常人有什麼兩樣。</a:t>
            </a:r>
            <a:endParaRPr lang="en-US" sz="3600" dirty="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祂不大願意回答我的審問， </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我有權柄釋放祂，讓祂不受定死</a:t>
            </a:r>
            <a:r>
              <a:rPr lang="zh-TW" altLang="en-US" sz="3600" dirty="0">
                <a:solidFill>
                  <a:prstClr val="black"/>
                </a:solidFill>
                <a:latin typeface="標楷體" panose="03000509000000000000" pitchFamily="65" charset="-120"/>
                <a:ea typeface="標楷體" panose="03000509000000000000" pitchFamily="65" charset="-120"/>
              </a:rPr>
              <a:t>罪。</a:t>
            </a:r>
            <a:endParaRPr lang="en-US" altLang="zh-TW" sz="36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70060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5576" y="332656"/>
            <a:ext cx="8064896" cy="5909310"/>
          </a:xfrm>
          <a:prstGeom prst="rect">
            <a:avLst/>
          </a:prstGeom>
          <a:solidFill>
            <a:srgbClr val="FFFFFF"/>
          </a:solidFill>
          <a:effectLst>
            <a:softEdge rad="31750"/>
          </a:effectLst>
        </p:spPr>
        <p:txBody>
          <a:bodyPr wrap="square">
            <a:spAutoFit/>
          </a:bodyPr>
          <a:lstStyle/>
          <a:p>
            <a:pPr marL="180000"/>
            <a:r>
              <a:rPr lang="en-US" sz="3600" dirty="0" smtClean="0">
                <a:solidFill>
                  <a:prstClr val="black"/>
                </a:solidFill>
              </a:rPr>
              <a:t>There was something disturbing about this whole scene!  Though I knew little about Jesus, I certainly found nothing in the allegations, nothing in His actions or demeanor, nothing over which to send Him to a criminal’s death on a cross.  </a:t>
            </a:r>
          </a:p>
          <a:p>
            <a:pPr marL="180000"/>
            <a:r>
              <a:rPr lang="zh-TW" altLang="en-US" sz="3600" dirty="0" smtClean="0">
                <a:solidFill>
                  <a:prstClr val="black"/>
                </a:solidFill>
                <a:latin typeface="標楷體" panose="03000509000000000000" pitchFamily="65" charset="-120"/>
                <a:ea typeface="標楷體" panose="03000509000000000000" pitchFamily="65" charset="-120"/>
              </a:rPr>
              <a:t>這一幕讓我心真攪擾</a:t>
            </a:r>
            <a:r>
              <a:rPr lang="en-US"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雖然我對耶穌所識很少，但我查不出這人作了甚麼惡事，也沒有查出他有甚麼該死的罪來釘祂十字架。</a:t>
            </a:r>
            <a:endParaRPr lang="en-US" sz="3600" dirty="0" smtClean="0">
              <a:solidFill>
                <a:prstClr val="black"/>
              </a:solidFill>
              <a:latin typeface="標楷體" panose="03000509000000000000" pitchFamily="65" charset="-120"/>
              <a:ea typeface="標楷體" panose="03000509000000000000" pitchFamily="65" charset="-120"/>
            </a:endParaRPr>
          </a:p>
          <a:p>
            <a:pPr marL="180000"/>
            <a:endParaRPr lang="en-US" dirty="0">
              <a:solidFill>
                <a:prstClr val="black"/>
              </a:solidFill>
            </a:endParaRPr>
          </a:p>
        </p:txBody>
      </p:sp>
    </p:spTree>
    <p:extLst>
      <p:ext uri="{BB962C8B-B14F-4D97-AF65-F5344CB8AC3E}">
        <p14:creationId xmlns:p14="http://schemas.microsoft.com/office/powerpoint/2010/main" val="2065127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27584" y="182350"/>
            <a:ext cx="7704856" cy="6463308"/>
          </a:xfrm>
          <a:prstGeom prst="rect">
            <a:avLst/>
          </a:prstGeom>
          <a:solidFill>
            <a:schemeClr val="bg1"/>
          </a:solidFill>
        </p:spPr>
        <p:txBody>
          <a:bodyPr wrap="square">
            <a:spAutoFit/>
          </a:bodyPr>
          <a:lstStyle/>
          <a:p>
            <a:pPr marL="180000"/>
            <a:r>
              <a:rPr lang="en-US" sz="3600" dirty="0" smtClean="0">
                <a:solidFill>
                  <a:prstClr val="black"/>
                </a:solidFill>
              </a:rPr>
              <a:t>That’s </a:t>
            </a:r>
            <a:r>
              <a:rPr lang="en-US" sz="3600" dirty="0">
                <a:solidFill>
                  <a:prstClr val="black"/>
                </a:solidFill>
              </a:rPr>
              <a:t>what I told His accusers: “I find Him guilty of no crime.” Three </a:t>
            </a:r>
            <a:r>
              <a:rPr lang="en-US" sz="3600" dirty="0" smtClean="0">
                <a:solidFill>
                  <a:prstClr val="black"/>
                </a:solidFill>
              </a:rPr>
              <a:t>times</a:t>
            </a:r>
          </a:p>
          <a:p>
            <a:pPr marL="180000"/>
            <a:r>
              <a:rPr lang="en-US" sz="3600" dirty="0" smtClean="0">
                <a:solidFill>
                  <a:prstClr val="black"/>
                </a:solidFill>
              </a:rPr>
              <a:t>I </a:t>
            </a:r>
            <a:r>
              <a:rPr lang="en-US" sz="3600" dirty="0">
                <a:solidFill>
                  <a:prstClr val="black"/>
                </a:solidFill>
              </a:rPr>
              <a:t>tried to release Him.  But these people were relentless!  I had no choice. </a:t>
            </a:r>
            <a:r>
              <a:rPr lang="en-US" sz="3600" dirty="0" smtClean="0">
                <a:solidFill>
                  <a:prstClr val="black"/>
                </a:solidFill>
              </a:rPr>
              <a:t>I </a:t>
            </a:r>
            <a:r>
              <a:rPr lang="en-US" sz="3600" dirty="0">
                <a:solidFill>
                  <a:prstClr val="black"/>
                </a:solidFill>
              </a:rPr>
              <a:t>finally turned Him over to His accusers and let them have their way.  </a:t>
            </a:r>
            <a:endParaRPr lang="en-US" sz="3600" dirty="0" smtClean="0">
              <a:solidFill>
                <a:prstClr val="black"/>
              </a:solidFill>
            </a:endParaRPr>
          </a:p>
          <a:p>
            <a:pPr marL="180000"/>
            <a:r>
              <a:rPr lang="zh-TW" altLang="en-US" sz="3600" dirty="0">
                <a:solidFill>
                  <a:prstClr val="black"/>
                </a:solidFill>
                <a:latin typeface="標楷體" panose="03000509000000000000" pitchFamily="65" charset="-120"/>
                <a:ea typeface="標楷體" panose="03000509000000000000" pitchFamily="65" charset="-120"/>
              </a:rPr>
              <a:t>我給那些控訴者講</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我查不出</a:t>
            </a:r>
            <a:r>
              <a:rPr lang="zh-TW" altLang="en-US" sz="3600" dirty="0" smtClean="0">
                <a:solidFill>
                  <a:prstClr val="black"/>
                </a:solidFill>
                <a:latin typeface="標楷體" panose="03000509000000000000" pitchFamily="65" charset="-120"/>
                <a:ea typeface="標楷體" panose="03000509000000000000" pitchFamily="65" charset="-120"/>
              </a:rPr>
              <a:t>他</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有</a:t>
            </a:r>
            <a:r>
              <a:rPr lang="zh-TW" altLang="en-US" sz="3600" dirty="0">
                <a:solidFill>
                  <a:prstClr val="black"/>
                </a:solidFill>
                <a:latin typeface="標楷體" panose="03000509000000000000" pitchFamily="65" charset="-120"/>
                <a:ea typeface="標楷體" panose="03000509000000000000" pitchFamily="65" charset="-120"/>
              </a:rPr>
              <a:t>甚麼罪來。</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我有三次想要釋</a:t>
            </a:r>
            <a:r>
              <a:rPr lang="zh-TW" altLang="en-US" sz="3600" dirty="0" smtClean="0">
                <a:solidFill>
                  <a:prstClr val="black"/>
                </a:solidFill>
                <a:latin typeface="標楷體" panose="03000509000000000000" pitchFamily="65" charset="-120"/>
                <a:ea typeface="標楷體" panose="03000509000000000000" pitchFamily="65" charset="-120"/>
              </a:rPr>
              <a:t>放</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祂</a:t>
            </a:r>
            <a:r>
              <a:rPr lang="zh-TW" altLang="en-US" sz="3600" dirty="0">
                <a:solidFill>
                  <a:prstClr val="black"/>
                </a:solidFill>
                <a:latin typeface="標楷體" panose="03000509000000000000" pitchFamily="65" charset="-120"/>
                <a:ea typeface="標楷體" panose="03000509000000000000" pitchFamily="65" charset="-120"/>
              </a:rPr>
              <a:t>，但那些人攏無憐憫之心，最</a:t>
            </a:r>
            <a:r>
              <a:rPr lang="zh-TW" altLang="en-US" sz="3600" dirty="0" smtClean="0">
                <a:solidFill>
                  <a:prstClr val="black"/>
                </a:solidFill>
                <a:latin typeface="標楷體" panose="03000509000000000000" pitchFamily="65" charset="-120"/>
                <a:ea typeface="標楷體" panose="03000509000000000000" pitchFamily="65" charset="-120"/>
              </a:rPr>
              <a:t>後</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我無通</a:t>
            </a:r>
            <a:r>
              <a:rPr lang="zh-TW" altLang="en-US" sz="3600" dirty="0">
                <a:solidFill>
                  <a:prstClr val="black"/>
                </a:solidFill>
                <a:latin typeface="標楷體" panose="03000509000000000000" pitchFamily="65" charset="-120"/>
                <a:ea typeface="標楷體" panose="03000509000000000000" pitchFamily="65" charset="-120"/>
              </a:rPr>
              <a:t>選擇將祂交回給他們，隨</a:t>
            </a:r>
            <a:r>
              <a:rPr lang="zh-TW" altLang="en-US" sz="3600" dirty="0" smtClean="0">
                <a:solidFill>
                  <a:prstClr val="black"/>
                </a:solidFill>
                <a:latin typeface="標楷體" panose="03000509000000000000" pitchFamily="65" charset="-120"/>
                <a:ea typeface="標楷體" panose="03000509000000000000" pitchFamily="65" charset="-120"/>
              </a:rPr>
              <a:t>他</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們的意</a:t>
            </a:r>
            <a:r>
              <a:rPr lang="zh-TW" altLang="en-US" sz="3600" dirty="0">
                <a:solidFill>
                  <a:prstClr val="black"/>
                </a:solidFill>
                <a:latin typeface="標楷體" panose="03000509000000000000" pitchFamily="65" charset="-120"/>
                <a:ea typeface="標楷體" panose="03000509000000000000" pitchFamily="65" charset="-120"/>
              </a:rPr>
              <a:t>思去做。</a:t>
            </a:r>
            <a:endParaRPr lang="en-US" sz="3600" dirty="0">
              <a:solidFill>
                <a:prstClr val="black"/>
              </a:solidFill>
              <a:latin typeface="標楷體" panose="03000509000000000000" pitchFamily="65" charset="-120"/>
              <a:ea typeface="標楷體" panose="03000509000000000000" pitchFamily="65" charset="-120"/>
            </a:endParaRPr>
          </a:p>
          <a:p>
            <a:endParaRPr lang="en-US" dirty="0">
              <a:solidFill>
                <a:prstClr val="black"/>
              </a:solidFill>
            </a:endParaRPr>
          </a:p>
        </p:txBody>
      </p:sp>
    </p:spTree>
    <p:extLst>
      <p:ext uri="{BB962C8B-B14F-4D97-AF65-F5344CB8AC3E}">
        <p14:creationId xmlns:p14="http://schemas.microsoft.com/office/powerpoint/2010/main" val="3215491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571948"/>
            <a:ext cx="7992888" cy="3600986"/>
          </a:xfrm>
          <a:prstGeom prst="rect">
            <a:avLst/>
          </a:prstGeom>
        </p:spPr>
        <p:txBody>
          <a:bodyPr wrap="square">
            <a:spAutoFit/>
          </a:bodyPr>
          <a:lstStyle/>
          <a:p>
            <a:pPr algn="ctr"/>
            <a:r>
              <a:rPr lang="en-US" sz="3600" dirty="0" smtClean="0">
                <a:solidFill>
                  <a:prstClr val="black"/>
                </a:solidFill>
              </a:rPr>
              <a:t>But I made it clear to them, I was washing my hands of this whole ordeal.  I was innocent of this Man’s blood.</a:t>
            </a:r>
          </a:p>
          <a:p>
            <a:pPr algn="ctr"/>
            <a:r>
              <a:rPr lang="zh-TW" altLang="en-US" sz="4000" dirty="0" smtClean="0">
                <a:solidFill>
                  <a:prstClr val="black"/>
                </a:solidFill>
                <a:latin typeface="標楷體" panose="03000509000000000000" pitchFamily="65" charset="-120"/>
                <a:ea typeface="標楷體" panose="03000509000000000000" pitchFamily="65" charset="-120"/>
              </a:rPr>
              <a:t>我清楚地向他們表明，又拿水在眾人面前洗手，說</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流這義人的血，罪</a:t>
            </a:r>
            <a:r>
              <a:rPr lang="zh-TW" altLang="en-US" sz="4000" dirty="0">
                <a:solidFill>
                  <a:prstClr val="black"/>
                </a:solidFill>
                <a:latin typeface="標楷體" panose="03000509000000000000" pitchFamily="65" charset="-120"/>
                <a:ea typeface="標楷體" panose="03000509000000000000" pitchFamily="65" charset="-120"/>
              </a:rPr>
              <a:t>無</a:t>
            </a:r>
            <a:r>
              <a:rPr lang="zh-TW" altLang="en-US" sz="4000" dirty="0" smtClean="0">
                <a:solidFill>
                  <a:prstClr val="black"/>
                </a:solidFill>
                <a:latin typeface="標楷體" panose="03000509000000000000" pitchFamily="65" charset="-120"/>
                <a:ea typeface="標楷體" panose="03000509000000000000" pitchFamily="65" charset="-120"/>
              </a:rPr>
              <a:t>在我，你們去承當</a:t>
            </a:r>
            <a:r>
              <a:rPr lang="en-US" altLang="zh-TW" sz="4000" dirty="0" smtClean="0">
                <a:solidFill>
                  <a:prstClr val="black"/>
                </a:solidFill>
                <a:latin typeface="標楷體" panose="03000509000000000000" pitchFamily="65" charset="-120"/>
                <a:ea typeface="標楷體" panose="03000509000000000000" pitchFamily="65" charset="-120"/>
              </a:rPr>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89" t="5721" r="63627" b="64403"/>
          <a:stretch/>
        </p:blipFill>
        <p:spPr>
          <a:xfrm>
            <a:off x="2357756" y="188640"/>
            <a:ext cx="4284471" cy="2419715"/>
          </a:xfrm>
          <a:prstGeom prst="rect">
            <a:avLst/>
          </a:prstGeom>
          <a:effectLst>
            <a:softEdge rad="127000"/>
          </a:effectLst>
        </p:spPr>
      </p:pic>
    </p:spTree>
    <p:extLst>
      <p:ext uri="{BB962C8B-B14F-4D97-AF65-F5344CB8AC3E}">
        <p14:creationId xmlns:p14="http://schemas.microsoft.com/office/powerpoint/2010/main" val="992955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47414"/>
            <a:ext cx="7560840" cy="5032147"/>
          </a:xfrm>
          <a:prstGeom prst="rect">
            <a:avLst/>
          </a:prstGeom>
        </p:spPr>
        <p:txBody>
          <a:bodyPr wrap="square">
            <a:spAutoFit/>
          </a:bodyPr>
          <a:lstStyle/>
          <a:p>
            <a:r>
              <a:rPr lang="en-US" sz="3600" dirty="0" smtClean="0">
                <a:solidFill>
                  <a:prstClr val="black"/>
                </a:solidFill>
              </a:rPr>
              <a:t>I’m still not exactly sure who this Jesus was, but as He was led away, it was like watching an innocent lamb being led </a:t>
            </a:r>
          </a:p>
          <a:p>
            <a:r>
              <a:rPr lang="en-US" sz="3600" dirty="0" smtClean="0">
                <a:solidFill>
                  <a:prstClr val="black"/>
                </a:solidFill>
              </a:rPr>
              <a:t>to slaughter.  </a:t>
            </a:r>
          </a:p>
          <a:p>
            <a:endParaRPr lang="en-US" altLang="zh-TW" sz="15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我還是不確定這耶穌到底</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是誰，只是祂被帶走的時</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就親像看著一隻無辜的羊</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羔將被人殺。</a:t>
            </a:r>
            <a:endParaRPr lang="en-US" sz="3600" dirty="0" smtClean="0">
              <a:solidFill>
                <a:prstClr val="black"/>
              </a:solidFill>
              <a:latin typeface="標楷體" panose="03000509000000000000" pitchFamily="65" charset="-120"/>
              <a:ea typeface="標楷體" panose="03000509000000000000" pitchFamily="65" charset="-120"/>
            </a:endParaRPr>
          </a:p>
          <a:p>
            <a:r>
              <a:rPr lang="en-US" dirty="0" smtClean="0">
                <a:solidFill>
                  <a:prstClr val="black"/>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2420887"/>
            <a:ext cx="2736304" cy="3896047"/>
          </a:xfrm>
          <a:prstGeom prst="rect">
            <a:avLst/>
          </a:prstGeom>
        </p:spPr>
      </p:pic>
    </p:spTree>
    <p:extLst>
      <p:ext uri="{BB962C8B-B14F-4D97-AF65-F5344CB8AC3E}">
        <p14:creationId xmlns:p14="http://schemas.microsoft.com/office/powerpoint/2010/main" val="32501693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260" b="2116"/>
          <a:stretch/>
        </p:blipFill>
        <p:spPr>
          <a:xfrm>
            <a:off x="0" y="-19912"/>
            <a:ext cx="9144000" cy="6877912"/>
          </a:xfrm>
          <a:prstGeom prst="rect">
            <a:avLst/>
          </a:prstGeom>
        </p:spPr>
      </p:pic>
      <p:sp>
        <p:nvSpPr>
          <p:cNvPr id="2" name="Rectangle 1"/>
          <p:cNvSpPr/>
          <p:nvPr/>
        </p:nvSpPr>
        <p:spPr>
          <a:xfrm>
            <a:off x="1115616" y="926054"/>
            <a:ext cx="7056784" cy="4985980"/>
          </a:xfrm>
          <a:prstGeom prst="rect">
            <a:avLst/>
          </a:prstGeom>
          <a:solidFill>
            <a:schemeClr val="bg1"/>
          </a:solidFill>
          <a:effectLst>
            <a:glow rad="63500">
              <a:schemeClr val="accent4">
                <a:satMod val="175000"/>
                <a:alpha val="40000"/>
              </a:schemeClr>
            </a:glow>
            <a:softEdge rad="63500"/>
          </a:effectLst>
        </p:spPr>
        <p:txBody>
          <a:bodyPr wrap="square">
            <a:spAutoFit/>
          </a:bodyPr>
          <a:lstStyle/>
          <a:p>
            <a:pPr marL="180000"/>
            <a:endParaRPr lang="en-US" sz="1000" dirty="0" smtClean="0">
              <a:solidFill>
                <a:prstClr val="black"/>
              </a:solidFill>
            </a:endParaRPr>
          </a:p>
          <a:p>
            <a:pPr marL="180000"/>
            <a:r>
              <a:rPr lang="en-US" sz="3600" dirty="0" smtClean="0">
                <a:solidFill>
                  <a:prstClr val="black"/>
                </a:solidFill>
              </a:rPr>
              <a:t>There was a heaviness surrounding Him at that moment – and me, for the matter.  It was like He carried the weight of the entire world upon His shoulders.</a:t>
            </a:r>
          </a:p>
          <a:p>
            <a:pPr marL="180000"/>
            <a:endParaRPr lang="en-US" altLang="zh-TW" sz="10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那時有真沉重的氣氛包圍祂和我。看起來祂親像是將全世界的重擔攏背在自己的肩甲頭。</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endParaRPr lang="zh-TW" altLang="en-US" sz="10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728380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116632"/>
            <a:ext cx="8352928" cy="5616624"/>
          </a:xfrm>
        </p:spPr>
        <p:txBody>
          <a:bodyPr>
            <a:normAutofit fontScale="25000" lnSpcReduction="20000"/>
          </a:bodyPr>
          <a:lstStyle/>
          <a:p>
            <a:pPr>
              <a:lnSpc>
                <a:spcPts val="4300"/>
              </a:lnSpc>
              <a:spcBef>
                <a:spcPts val="0"/>
              </a:spcBef>
            </a:pPr>
            <a:r>
              <a:rPr lang="en-US" sz="14400" dirty="0">
                <a:solidFill>
                  <a:schemeClr val="tx1"/>
                </a:solidFill>
              </a:rPr>
              <a:t>Surely He has borne our </a:t>
            </a:r>
            <a:r>
              <a:rPr lang="en-US" sz="14400" dirty="0" err="1">
                <a:solidFill>
                  <a:schemeClr val="tx1"/>
                </a:solidFill>
              </a:rPr>
              <a:t>griefs</a:t>
            </a:r>
            <a:r>
              <a:rPr lang="en-US" sz="14400" dirty="0">
                <a:solidFill>
                  <a:schemeClr val="tx1"/>
                </a:solidFill>
              </a:rPr>
              <a:t>.</a:t>
            </a:r>
            <a:br>
              <a:rPr lang="en-US" sz="14400" dirty="0">
                <a:solidFill>
                  <a:schemeClr val="tx1"/>
                </a:solidFill>
              </a:rPr>
            </a:br>
            <a:r>
              <a:rPr lang="en-US" sz="14400" dirty="0">
                <a:solidFill>
                  <a:schemeClr val="tx1"/>
                </a:solidFill>
              </a:rPr>
              <a:t>Surely He has borne our sorrows.</a:t>
            </a:r>
            <a:br>
              <a:rPr lang="en-US" sz="14400" dirty="0">
                <a:solidFill>
                  <a:schemeClr val="tx1"/>
                </a:solidFill>
              </a:rPr>
            </a:br>
            <a:r>
              <a:rPr lang="en-US" sz="14400" dirty="0">
                <a:solidFill>
                  <a:schemeClr val="tx1"/>
                </a:solidFill>
              </a:rPr>
              <a:t>He was wounded for us, </a:t>
            </a:r>
            <a:endParaRPr lang="en-US" sz="14400" dirty="0" smtClean="0">
              <a:solidFill>
                <a:schemeClr val="tx1"/>
              </a:solidFill>
            </a:endParaRPr>
          </a:p>
          <a:p>
            <a:pPr>
              <a:lnSpc>
                <a:spcPts val="4300"/>
              </a:lnSpc>
              <a:spcBef>
                <a:spcPts val="0"/>
              </a:spcBef>
            </a:pPr>
            <a:r>
              <a:rPr lang="en-US" sz="14400" dirty="0" smtClean="0">
                <a:solidFill>
                  <a:schemeClr val="tx1"/>
                </a:solidFill>
              </a:rPr>
              <a:t>bruised </a:t>
            </a:r>
            <a:r>
              <a:rPr lang="en-US" sz="14400" dirty="0">
                <a:solidFill>
                  <a:schemeClr val="tx1"/>
                </a:solidFill>
              </a:rPr>
              <a:t>and rejected for us.</a:t>
            </a:r>
            <a:br>
              <a:rPr lang="en-US" sz="14400" dirty="0">
                <a:solidFill>
                  <a:schemeClr val="tx1"/>
                </a:solidFill>
              </a:rPr>
            </a:br>
            <a:r>
              <a:rPr lang="en-US" sz="14400" dirty="0">
                <a:solidFill>
                  <a:schemeClr val="tx1"/>
                </a:solidFill>
              </a:rPr>
              <a:t>The chastisement of our sin </a:t>
            </a:r>
            <a:endParaRPr lang="en-US" sz="14400" dirty="0" smtClean="0">
              <a:solidFill>
                <a:schemeClr val="tx1"/>
              </a:solidFill>
            </a:endParaRPr>
          </a:p>
          <a:p>
            <a:pPr>
              <a:lnSpc>
                <a:spcPts val="5000"/>
              </a:lnSpc>
              <a:spcBef>
                <a:spcPts val="0"/>
              </a:spcBef>
            </a:pPr>
            <a:r>
              <a:rPr lang="en-US" sz="14400" dirty="0" smtClean="0">
                <a:solidFill>
                  <a:schemeClr val="tx1"/>
                </a:solidFill>
              </a:rPr>
              <a:t>was </a:t>
            </a:r>
            <a:r>
              <a:rPr lang="en-US" sz="14400" dirty="0">
                <a:solidFill>
                  <a:schemeClr val="tx1"/>
                </a:solidFill>
              </a:rPr>
              <a:t>placed on Him.</a:t>
            </a:r>
            <a:br>
              <a:rPr lang="en-US" sz="14400" dirty="0">
                <a:solidFill>
                  <a:schemeClr val="tx1"/>
                </a:solidFill>
              </a:rPr>
            </a:br>
            <a:r>
              <a:rPr lang="zh-TW" altLang="en-US" sz="14400" dirty="0" smtClean="0">
                <a:solidFill>
                  <a:schemeClr val="tx1"/>
                </a:solidFill>
                <a:latin typeface="標楷體" panose="03000509000000000000" pitchFamily="65" charset="-120"/>
                <a:ea typeface="標楷體" panose="03000509000000000000" pitchFamily="65" charset="-120"/>
              </a:rPr>
              <a:t>確</a:t>
            </a:r>
            <a:r>
              <a:rPr lang="zh-TW" altLang="en-US" sz="14400" dirty="0">
                <a:solidFill>
                  <a:schemeClr val="tx1"/>
                </a:solidFill>
                <a:latin typeface="標楷體" panose="03000509000000000000" pitchFamily="65" charset="-120"/>
                <a:ea typeface="標楷體" panose="03000509000000000000" pitchFamily="65" charset="-120"/>
              </a:rPr>
              <a:t>實祂擔咱苦悶，確實祂背咱的苦痛</a:t>
            </a:r>
            <a:r>
              <a:rPr lang="en-US" sz="14400" dirty="0" smtClean="0">
                <a:solidFill>
                  <a:schemeClr val="tx1"/>
                </a:solidFill>
                <a:effectLst/>
                <a:latin typeface="標楷體" panose="03000509000000000000" pitchFamily="65" charset="-120"/>
                <a:ea typeface="標楷體" panose="03000509000000000000" pitchFamily="65" charset="-120"/>
              </a:rPr>
              <a:t/>
            </a:r>
            <a:br>
              <a:rPr lang="en-US" sz="14400" dirty="0" smtClean="0">
                <a:solidFill>
                  <a:schemeClr val="tx1"/>
                </a:solidFill>
                <a:effectLst/>
                <a:latin typeface="標楷體" panose="03000509000000000000" pitchFamily="65" charset="-120"/>
                <a:ea typeface="標楷體" panose="03000509000000000000" pitchFamily="65" charset="-120"/>
              </a:rPr>
            </a:br>
            <a:r>
              <a:rPr lang="zh-TW" altLang="en-US" sz="14400" dirty="0" smtClean="0">
                <a:solidFill>
                  <a:schemeClr val="tx1"/>
                </a:solidFill>
                <a:latin typeface="標楷體" panose="03000509000000000000" pitchFamily="65" charset="-120"/>
                <a:ea typeface="標楷體" panose="03000509000000000000" pitchFamily="65" charset="-120"/>
              </a:rPr>
              <a:t>祂</a:t>
            </a:r>
            <a:r>
              <a:rPr lang="zh-TW" altLang="en-US" sz="14400" dirty="0">
                <a:solidFill>
                  <a:schemeClr val="tx1"/>
                </a:solidFill>
                <a:latin typeface="標楷體" panose="03000509000000000000" pitchFamily="65" charset="-120"/>
                <a:ea typeface="標楷體" panose="03000509000000000000" pitchFamily="65" charset="-120"/>
              </a:rPr>
              <a:t>為著咱受傷，祂為著咱受棄捨</a:t>
            </a:r>
            <a:r>
              <a:rPr lang="en-US" sz="14400" dirty="0" smtClean="0">
                <a:solidFill>
                  <a:schemeClr val="tx1"/>
                </a:solidFill>
                <a:effectLst/>
                <a:latin typeface="標楷體" panose="03000509000000000000" pitchFamily="65" charset="-120"/>
                <a:ea typeface="標楷體" panose="03000509000000000000" pitchFamily="65" charset="-120"/>
              </a:rPr>
              <a:t/>
            </a:r>
            <a:br>
              <a:rPr lang="en-US" sz="14400" dirty="0" smtClean="0">
                <a:solidFill>
                  <a:schemeClr val="tx1"/>
                </a:solidFill>
                <a:effectLst/>
                <a:latin typeface="標楷體" panose="03000509000000000000" pitchFamily="65" charset="-120"/>
                <a:ea typeface="標楷體" panose="03000509000000000000" pitchFamily="65" charset="-120"/>
              </a:rPr>
            </a:br>
            <a:r>
              <a:rPr lang="zh-TW" altLang="en-US" sz="14400" dirty="0" smtClean="0">
                <a:solidFill>
                  <a:schemeClr val="tx1"/>
                </a:solidFill>
                <a:latin typeface="標楷體" panose="03000509000000000000" pitchFamily="65" charset="-120"/>
                <a:ea typeface="標楷體" panose="03000509000000000000" pitchFamily="65" charset="-120"/>
              </a:rPr>
              <a:t>咱</a:t>
            </a:r>
            <a:r>
              <a:rPr lang="zh-TW" altLang="en-US" sz="14400" dirty="0">
                <a:solidFill>
                  <a:schemeClr val="tx1"/>
                </a:solidFill>
                <a:latin typeface="標楷體" panose="03000509000000000000" pitchFamily="65" charset="-120"/>
                <a:ea typeface="標楷體" panose="03000509000000000000" pitchFamily="65" charset="-120"/>
              </a:rPr>
              <a:t>一生的罪攏歸佇他身</a:t>
            </a:r>
            <a:r>
              <a:rPr lang="zh-TW" altLang="en-US" sz="14400" dirty="0" smtClean="0">
                <a:solidFill>
                  <a:schemeClr val="tx1"/>
                </a:solidFill>
                <a:latin typeface="標楷體" panose="03000509000000000000" pitchFamily="65" charset="-120"/>
                <a:ea typeface="標楷體" panose="03000509000000000000" pitchFamily="65" charset="-120"/>
              </a:rPr>
              <a:t>上</a:t>
            </a:r>
            <a:r>
              <a:rPr lang="en-US" dirty="0" smtClean="0">
                <a:effectLst/>
              </a:rPr>
              <a:t/>
            </a:r>
            <a:br>
              <a:rPr lang="en-US" dirty="0" smtClean="0">
                <a:effectLst/>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5449437"/>
            <a:ext cx="3699654" cy="123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7090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6632"/>
            <a:ext cx="8352928" cy="5760640"/>
          </a:xfrm>
        </p:spPr>
        <p:txBody>
          <a:bodyPr>
            <a:normAutofit fontScale="77500" lnSpcReduction="20000"/>
          </a:bodyPr>
          <a:lstStyle/>
          <a:p>
            <a:pPr marL="0" indent="0" algn="ctr">
              <a:lnSpc>
                <a:spcPts val="4000"/>
              </a:lnSpc>
              <a:spcBef>
                <a:spcPts val="0"/>
              </a:spcBef>
              <a:buNone/>
            </a:pPr>
            <a:r>
              <a:rPr lang="en-US" altLang="zh-TW" sz="4600" dirty="0" smtClean="0">
                <a:ea typeface="標楷體" panose="03000509000000000000" pitchFamily="65" charset="-120"/>
              </a:rPr>
              <a:t>Surely He has borne our </a:t>
            </a:r>
            <a:r>
              <a:rPr lang="en-US" altLang="zh-TW" sz="4600" dirty="0" err="1" smtClean="0">
                <a:ea typeface="標楷體" panose="03000509000000000000" pitchFamily="65" charset="-120"/>
              </a:rPr>
              <a:t>griefs</a:t>
            </a:r>
            <a:r>
              <a:rPr lang="en-US" altLang="zh-TW" sz="4600" dirty="0" smtClean="0">
                <a:ea typeface="標楷體" panose="03000509000000000000" pitchFamily="65" charset="-120"/>
              </a:rPr>
              <a:t>.(2X)</a:t>
            </a:r>
          </a:p>
          <a:p>
            <a:pPr marL="0" indent="0" algn="ctr">
              <a:lnSpc>
                <a:spcPts val="4000"/>
              </a:lnSpc>
              <a:spcBef>
                <a:spcPts val="0"/>
              </a:spcBef>
              <a:buNone/>
            </a:pPr>
            <a:r>
              <a:rPr lang="en-US" altLang="zh-TW" sz="4600" dirty="0" smtClean="0">
                <a:ea typeface="標楷體" panose="03000509000000000000" pitchFamily="65" charset="-120"/>
              </a:rPr>
              <a:t>Surely He has borne our sorrows.(2X)</a:t>
            </a:r>
          </a:p>
          <a:p>
            <a:pPr marL="0" indent="0" algn="ctr">
              <a:lnSpc>
                <a:spcPts val="4000"/>
              </a:lnSpc>
              <a:spcBef>
                <a:spcPts val="0"/>
              </a:spcBef>
              <a:buNone/>
            </a:pPr>
            <a:r>
              <a:rPr lang="en-US" altLang="zh-TW" sz="4600" dirty="0" smtClean="0">
                <a:ea typeface="標楷體" panose="03000509000000000000" pitchFamily="65" charset="-120"/>
              </a:rPr>
              <a:t>He was chosen for us, alone, He stands there for us.</a:t>
            </a:r>
            <a:r>
              <a:rPr lang="en-US" sz="4600" dirty="0"/>
              <a:t> The sins of the all the world were placed on Him.</a:t>
            </a:r>
            <a:endParaRPr lang="en-US" altLang="zh-TW" sz="4600" dirty="0" smtClean="0">
              <a:ea typeface="標楷體" panose="03000509000000000000" pitchFamily="65" charset="-120"/>
            </a:endParaRPr>
          </a:p>
          <a:p>
            <a:pPr marL="0" indent="0" algn="ctr">
              <a:lnSpc>
                <a:spcPts val="5000"/>
              </a:lnSpc>
              <a:buNone/>
            </a:pPr>
            <a:r>
              <a:rPr lang="zh-TW" altLang="en-US" sz="5200" dirty="0" smtClean="0">
                <a:latin typeface="標楷體" panose="03000509000000000000" pitchFamily="65" charset="-120"/>
                <a:ea typeface="標楷體" panose="03000509000000000000" pitchFamily="65" charset="-120"/>
              </a:rPr>
              <a:t>確實祂擔咱苦悶，確實祂背咱的苦痛</a:t>
            </a:r>
            <a:r>
              <a:rPr lang="en-US" sz="5200" dirty="0" smtClean="0">
                <a:effectLst/>
                <a:latin typeface="標楷體" panose="03000509000000000000" pitchFamily="65" charset="-120"/>
                <a:ea typeface="標楷體" panose="03000509000000000000" pitchFamily="65" charset="-120"/>
              </a:rPr>
              <a:t/>
            </a:r>
            <a:br>
              <a:rPr lang="en-US" sz="5200" dirty="0" smtClean="0">
                <a:effectLst/>
                <a:latin typeface="標楷體" panose="03000509000000000000" pitchFamily="65" charset="-120"/>
                <a:ea typeface="標楷體" panose="03000509000000000000" pitchFamily="65" charset="-120"/>
              </a:rPr>
            </a:br>
            <a:r>
              <a:rPr lang="zh-TW" altLang="en-US" sz="5200" dirty="0" smtClean="0">
                <a:latin typeface="標楷體" panose="03000509000000000000" pitchFamily="65" charset="-120"/>
                <a:ea typeface="標楷體" panose="03000509000000000000" pitchFamily="65" charset="-120"/>
              </a:rPr>
              <a:t>確實祂爲著咱受選</a:t>
            </a:r>
            <a:r>
              <a:rPr lang="en-US" sz="5200" dirty="0">
                <a:latin typeface="標楷體" panose="03000509000000000000" pitchFamily="65" charset="-120"/>
                <a:ea typeface="標楷體" panose="03000509000000000000" pitchFamily="65" charset="-120"/>
              </a:rPr>
              <a:t>,</a:t>
            </a:r>
            <a:r>
              <a:rPr lang="en-US" sz="5200" dirty="0" smtClean="0">
                <a:effectLst/>
                <a:latin typeface="標楷體" panose="03000509000000000000" pitchFamily="65" charset="-120"/>
                <a:ea typeface="標楷體" panose="03000509000000000000" pitchFamily="65" charset="-120"/>
              </a:rPr>
              <a:t/>
            </a:r>
            <a:br>
              <a:rPr lang="en-US" sz="5200" dirty="0" smtClean="0">
                <a:effectLst/>
                <a:latin typeface="標楷體" panose="03000509000000000000" pitchFamily="65" charset="-120"/>
                <a:ea typeface="標楷體" panose="03000509000000000000" pitchFamily="65" charset="-120"/>
              </a:rPr>
            </a:br>
            <a:r>
              <a:rPr lang="zh-TW" altLang="en-US" sz="5200" dirty="0" smtClean="0">
                <a:latin typeface="標楷體" panose="03000509000000000000" pitchFamily="65" charset="-120"/>
                <a:ea typeface="標楷體" panose="03000509000000000000" pitchFamily="65" charset="-120"/>
              </a:rPr>
              <a:t>祂孤單佇咱身邊</a:t>
            </a:r>
            <a:r>
              <a:rPr lang="en-US" sz="5200" dirty="0">
                <a:latin typeface="標楷體" panose="03000509000000000000" pitchFamily="65" charset="-120"/>
                <a:ea typeface="標楷體" panose="03000509000000000000" pitchFamily="65" charset="-120"/>
              </a:rPr>
              <a:t>,</a:t>
            </a:r>
            <a:r>
              <a:rPr lang="en-US" sz="5200" dirty="0" smtClean="0">
                <a:effectLst/>
                <a:latin typeface="標楷體" panose="03000509000000000000" pitchFamily="65" charset="-120"/>
                <a:ea typeface="標楷體" panose="03000509000000000000" pitchFamily="65" charset="-120"/>
              </a:rPr>
              <a:t/>
            </a:r>
            <a:br>
              <a:rPr lang="en-US" sz="5200" dirty="0" smtClean="0">
                <a:effectLst/>
                <a:latin typeface="標楷體" panose="03000509000000000000" pitchFamily="65" charset="-120"/>
                <a:ea typeface="標楷體" panose="03000509000000000000" pitchFamily="65" charset="-120"/>
              </a:rPr>
            </a:br>
            <a:r>
              <a:rPr lang="zh-TW" altLang="en-US" sz="5200" dirty="0" smtClean="0">
                <a:latin typeface="標楷體" panose="03000509000000000000" pitchFamily="65" charset="-120"/>
                <a:ea typeface="標楷體" panose="03000509000000000000" pitchFamily="65" charset="-120"/>
              </a:rPr>
              <a:t>祂來擔當世間攏種總的罪過</a:t>
            </a:r>
            <a:r>
              <a:rPr lang="en-US" altLang="zh-TW" sz="5200" dirty="0" smtClean="0">
                <a:latin typeface="標楷體" panose="03000509000000000000" pitchFamily="65" charset="-120"/>
                <a:ea typeface="標楷體" panose="03000509000000000000" pitchFamily="65" charset="-120"/>
              </a:rPr>
              <a: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5445224"/>
            <a:ext cx="3287246" cy="1277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2979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76" y="3140968"/>
            <a:ext cx="8496944" cy="3447098"/>
          </a:xfrm>
          <a:prstGeom prst="rect">
            <a:avLst/>
          </a:prstGeom>
        </p:spPr>
        <p:txBody>
          <a:bodyPr wrap="square">
            <a:spAutoFit/>
          </a:bodyPr>
          <a:lstStyle/>
          <a:p>
            <a:pPr algn="ctr"/>
            <a:r>
              <a:rPr lang="en-US" sz="4000" dirty="0">
                <a:solidFill>
                  <a:prstClr val="black"/>
                </a:solidFill>
              </a:rPr>
              <a:t>All we like sheep have gone </a:t>
            </a:r>
            <a:r>
              <a:rPr lang="en-US" sz="4000" dirty="0" smtClean="0">
                <a:solidFill>
                  <a:prstClr val="black"/>
                </a:solidFill>
              </a:rPr>
              <a:t>astray</a:t>
            </a:r>
            <a:r>
              <a:rPr lang="en-US" sz="4000" dirty="0">
                <a:solidFill>
                  <a:prstClr val="black"/>
                </a:solidFill>
              </a:rPr>
              <a:t>, we've turned to our own way, </a:t>
            </a:r>
            <a:endParaRPr lang="en-US" sz="4000" dirty="0" smtClean="0">
              <a:solidFill>
                <a:prstClr val="black"/>
              </a:solidFill>
            </a:endParaRPr>
          </a:p>
          <a:p>
            <a:pPr algn="ctr"/>
            <a:r>
              <a:rPr lang="en-US" sz="4000" dirty="0" smtClean="0">
                <a:solidFill>
                  <a:prstClr val="black"/>
                </a:solidFill>
              </a:rPr>
              <a:t>yet </a:t>
            </a:r>
            <a:r>
              <a:rPr lang="en-US" sz="4000" dirty="0">
                <a:solidFill>
                  <a:prstClr val="black"/>
                </a:solidFill>
              </a:rPr>
              <a:t>by His stripes we have been healed</a:t>
            </a:r>
            <a:r>
              <a:rPr lang="en-US" sz="4000" dirty="0" smtClean="0">
                <a:solidFill>
                  <a:prstClr val="black"/>
                </a:solidFill>
              </a:rPr>
              <a:t>.</a:t>
            </a:r>
            <a:endParaRPr lang="en-US" altLang="zh-TW" sz="4000" dirty="0" smtClean="0">
              <a:solidFill>
                <a:prstClr val="black"/>
              </a:solidFill>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咱攏親像羊行迷路，行自己的偏路，祂受鞭</a:t>
            </a:r>
            <a:r>
              <a:rPr lang="zh-TW" altLang="en-US" sz="4000" dirty="0">
                <a:solidFill>
                  <a:prstClr val="black"/>
                </a:solidFill>
                <a:latin typeface="標楷體" panose="03000509000000000000" pitchFamily="65" charset="-120"/>
                <a:ea typeface="標楷體" panose="03000509000000000000" pitchFamily="65" charset="-120"/>
              </a:rPr>
              <a:t>打</a:t>
            </a:r>
            <a:r>
              <a:rPr lang="zh-TW" altLang="en-US" sz="4000" dirty="0" smtClean="0">
                <a:solidFill>
                  <a:prstClr val="black"/>
                </a:solidFill>
                <a:latin typeface="標楷體" panose="03000509000000000000" pitchFamily="65" charset="-120"/>
                <a:ea typeface="標楷體" panose="03000509000000000000" pitchFamily="65" charset="-120"/>
              </a:rPr>
              <a:t>咱得醫好</a:t>
            </a:r>
            <a:r>
              <a:rPr lang="en-US" sz="4000" dirty="0" smtClean="0">
                <a:solidFill>
                  <a:prstClr val="black"/>
                </a:solidFill>
              </a:rPr>
              <a:t/>
            </a:r>
            <a:br>
              <a:rPr lang="en-US" sz="4000" dirty="0" smtClean="0">
                <a:solidFill>
                  <a:prstClr val="black"/>
                </a:solidFill>
              </a:rPr>
            </a:br>
            <a:r>
              <a:rPr lang="en-US" dirty="0" smtClean="0">
                <a:solidFill>
                  <a:prstClr val="black"/>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88640"/>
            <a:ext cx="3832406"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806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2657530"/>
            <a:ext cx="6768752" cy="3785652"/>
          </a:xfrm>
          <a:prstGeom prst="rect">
            <a:avLst/>
          </a:prstGeom>
        </p:spPr>
        <p:txBody>
          <a:bodyPr wrap="square">
            <a:spAutoFit/>
          </a:bodyPr>
          <a:lstStyle/>
          <a:p>
            <a:pPr algn="ctr"/>
            <a:r>
              <a:rPr lang="en-US" altLang="zh-TW" sz="4000" dirty="0" smtClean="0">
                <a:solidFill>
                  <a:prstClr val="black"/>
                </a:solidFill>
              </a:rPr>
              <a:t>Messiah, holy Lamb of God, Redeemer full of love,</a:t>
            </a:r>
          </a:p>
          <a:p>
            <a:pPr algn="ctr"/>
            <a:r>
              <a:rPr lang="en-US" altLang="zh-TW" sz="4000" dirty="0" smtClean="0">
                <a:solidFill>
                  <a:prstClr val="black"/>
                </a:solidFill>
              </a:rPr>
              <a:t>rejected Man of sorrows.</a:t>
            </a:r>
          </a:p>
          <a:p>
            <a:pPr algn="ctr"/>
            <a:r>
              <a:rPr lang="zh-TW" altLang="en-US" sz="4000" dirty="0" smtClean="0">
                <a:solidFill>
                  <a:prstClr val="black"/>
                </a:solidFill>
                <a:latin typeface="標楷體" panose="03000509000000000000" pitchFamily="65" charset="-120"/>
                <a:ea typeface="標楷體" panose="03000509000000000000" pitchFamily="65" charset="-120"/>
              </a:rPr>
              <a:t>彌賽亞上帝聖羊羔</a:t>
            </a:r>
            <a:r>
              <a:rPr lang="en-US" sz="4000" dirty="0">
                <a:solidFill>
                  <a:prstClr val="black"/>
                </a:solidFill>
                <a:latin typeface="標楷體" panose="03000509000000000000" pitchFamily="65" charset="-120"/>
                <a:ea typeface="標楷體" panose="03000509000000000000" pitchFamily="65" charset="-120"/>
              </a:rPr>
              <a:t>,</a:t>
            </a:r>
            <a:r>
              <a:rPr lang="en-US" sz="4000" dirty="0" smtClean="0">
                <a:solidFill>
                  <a:prstClr val="black"/>
                </a:solidFill>
                <a:latin typeface="標楷體" panose="03000509000000000000" pitchFamily="65" charset="-120"/>
                <a:ea typeface="標楷體" panose="03000509000000000000" pitchFamily="65" charset="-120"/>
              </a:rPr>
              <a:t/>
            </a:r>
            <a:br>
              <a:rPr lang="en-US" sz="4000" dirty="0" smtClean="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贖回咱充滿疼</a:t>
            </a:r>
            <a:r>
              <a:rPr lang="en-US" sz="4000" dirty="0">
                <a:solidFill>
                  <a:prstClr val="black"/>
                </a:solidFill>
                <a:latin typeface="標楷體" panose="03000509000000000000" pitchFamily="65" charset="-120"/>
                <a:ea typeface="標楷體" panose="03000509000000000000" pitchFamily="65" charset="-120"/>
              </a:rPr>
              <a:t>,</a:t>
            </a:r>
            <a:r>
              <a:rPr lang="en-US" sz="4000" dirty="0" smtClean="0">
                <a:solidFill>
                  <a:prstClr val="black"/>
                </a:solidFill>
                <a:latin typeface="標楷體" panose="03000509000000000000" pitchFamily="65" charset="-120"/>
                <a:ea typeface="標楷體" panose="03000509000000000000" pitchFamily="65" charset="-120"/>
              </a:rPr>
              <a:t/>
            </a:r>
            <a:br>
              <a:rPr lang="en-US" sz="4000" dirty="0" smtClean="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受棄捨閣受苦難</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sz="4000" dirty="0" smtClean="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88640"/>
            <a:ext cx="3600400" cy="2204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6077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14" t="3280" r="1461" b="3399"/>
          <a:stretch/>
        </p:blipFill>
        <p:spPr>
          <a:xfrm>
            <a:off x="395536" y="34833"/>
            <a:ext cx="8352927" cy="3106650"/>
          </a:xfrm>
          <a:prstGeom prst="rect">
            <a:avLst/>
          </a:prstGeom>
          <a:effectLst>
            <a:softEdge rad="127000"/>
          </a:effectLst>
        </p:spPr>
      </p:pic>
      <p:sp>
        <p:nvSpPr>
          <p:cNvPr id="2" name="Rectangle 1"/>
          <p:cNvSpPr/>
          <p:nvPr/>
        </p:nvSpPr>
        <p:spPr>
          <a:xfrm>
            <a:off x="1043608" y="3068960"/>
            <a:ext cx="7339097" cy="3600986"/>
          </a:xfrm>
          <a:prstGeom prst="rect">
            <a:avLst/>
          </a:prstGeom>
        </p:spPr>
        <p:txBody>
          <a:bodyPr wrap="square">
            <a:spAutoFit/>
          </a:bodyPr>
          <a:lstStyle/>
          <a:p>
            <a:pPr algn="ctr"/>
            <a:r>
              <a:rPr lang="en-US" sz="3600" dirty="0" smtClean="0">
                <a:solidFill>
                  <a:schemeClr val="bg1"/>
                </a:solidFill>
                <a:latin typeface="+mj-lt"/>
              </a:rPr>
              <a:t>God with us, Emmanuel with us: </a:t>
            </a:r>
          </a:p>
          <a:p>
            <a:pPr algn="ctr"/>
            <a:r>
              <a:rPr lang="en-US" sz="3600" dirty="0" smtClean="0">
                <a:solidFill>
                  <a:schemeClr val="bg1"/>
                </a:solidFill>
                <a:latin typeface="+mj-lt"/>
              </a:rPr>
              <a:t>the King of Kings and Lord of lord, </a:t>
            </a:r>
          </a:p>
          <a:p>
            <a:pPr algn="ctr"/>
            <a:r>
              <a:rPr lang="en-US" sz="3600" dirty="0" smtClean="0">
                <a:solidFill>
                  <a:schemeClr val="bg1"/>
                </a:solidFill>
                <a:latin typeface="+mj-lt"/>
              </a:rPr>
              <a:t>God is with us now and</a:t>
            </a:r>
            <a:r>
              <a:rPr lang="zh-TW" altLang="en-US" sz="3600" dirty="0" smtClean="0">
                <a:solidFill>
                  <a:schemeClr val="bg1"/>
                </a:solidFill>
                <a:latin typeface="+mj-lt"/>
              </a:rPr>
              <a:t> </a:t>
            </a:r>
            <a:r>
              <a:rPr lang="en-US" sz="3600" dirty="0" smtClean="0">
                <a:solidFill>
                  <a:schemeClr val="bg1"/>
                </a:solidFill>
                <a:latin typeface="+mj-lt"/>
              </a:rPr>
              <a:t>evermore!</a:t>
            </a:r>
          </a:p>
          <a:p>
            <a:pPr algn="ctr"/>
            <a:r>
              <a:rPr lang="zh-TW" altLang="en-US" sz="4000" dirty="0" smtClean="0">
                <a:solidFill>
                  <a:schemeClr val="bg1"/>
                </a:solidFill>
                <a:latin typeface="標楷體" panose="03000509000000000000" pitchFamily="65" charset="-120"/>
                <a:ea typeface="標楷體" panose="03000509000000000000" pitchFamily="65" charset="-120"/>
              </a:rPr>
              <a:t>主同在</a:t>
            </a:r>
            <a:r>
              <a:rPr lang="en-US" sz="4000" dirty="0" smtClean="0">
                <a:solidFill>
                  <a:schemeClr val="bg1"/>
                </a:solidFill>
              </a:rPr>
              <a:t>,</a:t>
            </a:r>
            <a:r>
              <a:rPr lang="zh-TW" altLang="en-US" sz="4000" dirty="0">
                <a:solidFill>
                  <a:schemeClr val="bg1"/>
                </a:solidFill>
                <a:latin typeface="標楷體" panose="03000509000000000000" pitchFamily="65" charset="-120"/>
                <a:ea typeface="標楷體" panose="03000509000000000000" pitchFamily="65" charset="-120"/>
              </a:rPr>
              <a:t>以馬內利的主</a:t>
            </a:r>
            <a:r>
              <a:rPr lang="zh-TW" altLang="en-US" sz="4000" dirty="0" smtClean="0">
                <a:solidFill>
                  <a:schemeClr val="bg1"/>
                </a:solidFill>
                <a:latin typeface="標楷體" panose="03000509000000000000" pitchFamily="65" charset="-120"/>
                <a:ea typeface="標楷體" panose="03000509000000000000" pitchFamily="65" charset="-120"/>
              </a:rPr>
              <a:t>，</a:t>
            </a:r>
            <a:endParaRPr lang="en-US" altLang="zh-TW" sz="4000" dirty="0" smtClean="0">
              <a:solidFill>
                <a:schemeClr val="bg1"/>
              </a:solidFill>
              <a:latin typeface="標楷體" panose="03000509000000000000" pitchFamily="65" charset="-120"/>
              <a:ea typeface="標楷體" panose="03000509000000000000" pitchFamily="65" charset="-120"/>
            </a:endParaRPr>
          </a:p>
          <a:p>
            <a:pPr algn="ctr"/>
            <a:r>
              <a:rPr lang="zh-TW" altLang="en-US" sz="4000" dirty="0" smtClean="0">
                <a:solidFill>
                  <a:schemeClr val="bg1"/>
                </a:solidFill>
                <a:latin typeface="標楷體" panose="03000509000000000000" pitchFamily="65" charset="-120"/>
                <a:ea typeface="標楷體" panose="03000509000000000000" pitchFamily="65" charset="-120"/>
              </a:rPr>
              <a:t>萬</a:t>
            </a:r>
            <a:r>
              <a:rPr lang="zh-TW" altLang="en-US" sz="4000" dirty="0">
                <a:solidFill>
                  <a:schemeClr val="bg1"/>
                </a:solidFill>
                <a:latin typeface="標楷體" panose="03000509000000000000" pitchFamily="65" charset="-120"/>
                <a:ea typeface="標楷體" panose="03000509000000000000" pitchFamily="65" charset="-120"/>
              </a:rPr>
              <a:t>王的王</a:t>
            </a:r>
            <a:r>
              <a:rPr lang="zh-TW" altLang="en-US" sz="4000" dirty="0" smtClean="0">
                <a:solidFill>
                  <a:schemeClr val="bg1"/>
                </a:solidFill>
                <a:latin typeface="標楷體" panose="03000509000000000000" pitchFamily="65" charset="-120"/>
                <a:ea typeface="標楷體" panose="03000509000000000000" pitchFamily="65" charset="-120"/>
              </a:rPr>
              <a:t>，萬</a:t>
            </a:r>
            <a:r>
              <a:rPr lang="zh-TW" altLang="en-US" sz="4000" dirty="0">
                <a:solidFill>
                  <a:schemeClr val="bg1"/>
                </a:solidFill>
                <a:latin typeface="標楷體" panose="03000509000000000000" pitchFamily="65" charset="-120"/>
                <a:ea typeface="標楷體" panose="03000509000000000000" pitchFamily="65" charset="-120"/>
              </a:rPr>
              <a:t>主的</a:t>
            </a:r>
            <a:r>
              <a:rPr lang="zh-TW" altLang="en-US" sz="4000" dirty="0" smtClean="0">
                <a:solidFill>
                  <a:schemeClr val="bg1"/>
                </a:solidFill>
                <a:latin typeface="標楷體" panose="03000509000000000000" pitchFamily="65" charset="-120"/>
                <a:ea typeface="標楷體" panose="03000509000000000000" pitchFamily="65" charset="-120"/>
              </a:rPr>
              <a:t>主</a:t>
            </a:r>
            <a:endParaRPr lang="en-US" altLang="zh-TW" sz="4000" dirty="0" smtClean="0">
              <a:solidFill>
                <a:schemeClr val="bg1"/>
              </a:solidFill>
              <a:latin typeface="標楷體" panose="03000509000000000000" pitchFamily="65" charset="-120"/>
              <a:ea typeface="標楷體" panose="03000509000000000000" pitchFamily="65" charset="-120"/>
            </a:endParaRPr>
          </a:p>
          <a:p>
            <a:pPr algn="ctr"/>
            <a:r>
              <a:rPr lang="zh-TW" altLang="en-US" sz="4000" dirty="0" smtClean="0">
                <a:solidFill>
                  <a:schemeClr val="bg1"/>
                </a:solidFill>
                <a:latin typeface="標楷體" panose="03000509000000000000" pitchFamily="65" charset="-120"/>
                <a:ea typeface="標楷體" panose="03000509000000000000" pitchFamily="65" charset="-120"/>
              </a:rPr>
              <a:t>與</a:t>
            </a:r>
            <a:r>
              <a:rPr lang="zh-TW" altLang="en-US" sz="4000" dirty="0">
                <a:solidFill>
                  <a:schemeClr val="bg1"/>
                </a:solidFill>
                <a:latin typeface="標楷體" panose="03000509000000000000" pitchFamily="65" charset="-120"/>
                <a:ea typeface="標楷體" panose="03000509000000000000" pitchFamily="65" charset="-120"/>
              </a:rPr>
              <a:t>咱同</a:t>
            </a:r>
            <a:r>
              <a:rPr lang="zh-TW" altLang="en-US" sz="4000" dirty="0" smtClean="0">
                <a:solidFill>
                  <a:schemeClr val="bg1"/>
                </a:solidFill>
                <a:latin typeface="標楷體" panose="03000509000000000000" pitchFamily="65" charset="-120"/>
                <a:ea typeface="標楷體" panose="03000509000000000000" pitchFamily="65" charset="-120"/>
              </a:rPr>
              <a:t>在</a:t>
            </a:r>
            <a:r>
              <a:rPr lang="zh-TW" altLang="en-US" sz="4000" dirty="0">
                <a:solidFill>
                  <a:schemeClr val="bg1"/>
                </a:solidFill>
                <a:latin typeface="標楷體" panose="03000509000000000000" pitchFamily="65" charset="-120"/>
                <a:ea typeface="標楷體" panose="03000509000000000000" pitchFamily="65" charset="-120"/>
              </a:rPr>
              <a:t>對今到永遠</a:t>
            </a:r>
            <a:r>
              <a:rPr lang="zh-TW" altLang="en-US" sz="4000" dirty="0" smtClean="0">
                <a:solidFill>
                  <a:schemeClr val="bg1"/>
                </a:solidFill>
                <a:latin typeface="標楷體" panose="03000509000000000000" pitchFamily="65" charset="-120"/>
                <a:ea typeface="標楷體" panose="03000509000000000000" pitchFamily="65" charset="-120"/>
              </a:rPr>
              <a:t>。</a:t>
            </a:r>
            <a:endParaRPr lang="en-US" sz="40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56563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708920"/>
            <a:ext cx="7920880" cy="3785652"/>
          </a:xfrm>
          <a:prstGeom prst="rect">
            <a:avLst/>
          </a:prstGeom>
        </p:spPr>
        <p:txBody>
          <a:bodyPr wrap="square">
            <a:spAutoFit/>
          </a:bodyPr>
          <a:lstStyle/>
          <a:p>
            <a:pPr algn="ctr"/>
            <a:r>
              <a:rPr lang="en-US" sz="4000" dirty="0" smtClean="0">
                <a:solidFill>
                  <a:prstClr val="black"/>
                </a:solidFill>
              </a:rPr>
              <a:t>"Man of Sorrow," what a name for the Son of God, who came for ruined sinners to reclaims! </a:t>
            </a:r>
          </a:p>
          <a:p>
            <a:pPr algn="ctr"/>
            <a:r>
              <a:rPr lang="zh-TW" altLang="en-US" sz="4000" dirty="0" smtClean="0">
                <a:solidFill>
                  <a:prstClr val="black"/>
                </a:solidFill>
                <a:latin typeface="標楷體" panose="03000509000000000000" pitchFamily="65" charset="-120"/>
                <a:ea typeface="標楷體" panose="03000509000000000000" pitchFamily="65" charset="-120"/>
              </a:rPr>
              <a:t>受苦的人，</a:t>
            </a:r>
            <a:br>
              <a:rPr lang="zh-TW" altLang="en-US" sz="4000" dirty="0" smtClean="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祂的名是上帝的子</a:t>
            </a:r>
            <a:r>
              <a:rPr lang="en-US" sz="4000" dirty="0" smtClean="0">
                <a:solidFill>
                  <a:prstClr val="black"/>
                </a:solidFill>
              </a:rPr>
              <a:t>,</a:t>
            </a:r>
            <a:r>
              <a:rPr lang="zh-TW" altLang="en-US" sz="4000" dirty="0" smtClean="0">
                <a:solidFill>
                  <a:prstClr val="black"/>
                </a:solidFill>
                <a:latin typeface="標楷體" panose="03000509000000000000" pitchFamily="65" charset="-120"/>
                <a:ea typeface="標楷體" panose="03000509000000000000" pitchFamily="65" charset="-120"/>
              </a:rPr>
              <a:t/>
            </a:r>
            <a:br>
              <a:rPr lang="zh-TW" altLang="en-US" sz="4000" dirty="0" smtClean="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祂來為要宣布罪的赦免</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dirty="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904" y="244232"/>
            <a:ext cx="3566160" cy="2392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59355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8234" y="1196751"/>
            <a:ext cx="4847193" cy="4401205"/>
          </a:xfrm>
          <a:prstGeom prst="rect">
            <a:avLst/>
          </a:prstGeom>
        </p:spPr>
        <p:txBody>
          <a:bodyPr wrap="square">
            <a:spAutoFit/>
          </a:bodyPr>
          <a:lstStyle/>
          <a:p>
            <a:pPr algn="ctr"/>
            <a:r>
              <a:rPr lang="en-US" sz="4000" dirty="0" smtClean="0">
                <a:solidFill>
                  <a:prstClr val="black"/>
                </a:solidFill>
              </a:rPr>
              <a:t>Hallelujah, </a:t>
            </a:r>
          </a:p>
          <a:p>
            <a:pPr algn="ctr"/>
            <a:r>
              <a:rPr lang="en-US" sz="4000" dirty="0" smtClean="0">
                <a:solidFill>
                  <a:prstClr val="black"/>
                </a:solidFill>
              </a:rPr>
              <a:t>what a Savior!</a:t>
            </a:r>
          </a:p>
          <a:p>
            <a:pPr algn="ctr"/>
            <a:r>
              <a:rPr lang="en-US" sz="4000" dirty="0" smtClean="0">
                <a:solidFill>
                  <a:prstClr val="black"/>
                </a:solidFill>
              </a:rPr>
              <a:t>Surely He has borne our </a:t>
            </a:r>
            <a:r>
              <a:rPr lang="en-US" sz="4000" dirty="0" err="1" smtClean="0">
                <a:solidFill>
                  <a:prstClr val="black"/>
                </a:solidFill>
              </a:rPr>
              <a:t>griefs</a:t>
            </a:r>
            <a:r>
              <a:rPr lang="en-US" sz="4000" dirty="0" smtClean="0">
                <a:solidFill>
                  <a:prstClr val="black"/>
                </a:solidFill>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哈利路亞</a:t>
            </a:r>
            <a:br>
              <a:rPr lang="zh-TW" altLang="en-US" sz="4000" dirty="0" smtClean="0">
                <a:solidFill>
                  <a:prstClr val="black"/>
                </a:solidFill>
                <a:latin typeface="標楷體" panose="03000509000000000000" pitchFamily="65" charset="-120"/>
                <a:ea typeface="標楷體" panose="03000509000000000000" pitchFamily="65" charset="-120"/>
              </a:rPr>
            </a:br>
            <a:r>
              <a:rPr lang="zh-TW" altLang="en-US" sz="4000" dirty="0" smtClean="0">
                <a:solidFill>
                  <a:prstClr val="black"/>
                </a:solidFill>
                <a:latin typeface="標楷體" panose="03000509000000000000" pitchFamily="65" charset="-120"/>
                <a:ea typeface="標楷體" panose="03000509000000000000" pitchFamily="65" charset="-120"/>
              </a:rPr>
              <a:t>拯救的主，</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確實祂背咱苦痛</a:t>
            </a:r>
            <a:endParaRPr lang="en-US" sz="4000" dirty="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92" y="769506"/>
            <a:ext cx="3331542" cy="4902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105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750" y="260648"/>
            <a:ext cx="8424936" cy="5663089"/>
          </a:xfrm>
          <a:prstGeom prst="rect">
            <a:avLst/>
          </a:prstGeom>
        </p:spPr>
        <p:txBody>
          <a:bodyPr wrap="square">
            <a:spAutoFit/>
          </a:bodyPr>
          <a:lstStyle/>
          <a:p>
            <a:r>
              <a:rPr lang="en-US" sz="4000" dirty="0" smtClean="0">
                <a:solidFill>
                  <a:srgbClr val="F79646">
                    <a:lumMod val="50000"/>
                  </a:srgbClr>
                </a:solidFill>
                <a:latin typeface="AR BLANCA" panose="02000000000000000000" pitchFamily="2" charset="0"/>
              </a:rPr>
              <a:t>Joseph </a:t>
            </a:r>
            <a:r>
              <a:rPr lang="en-US" sz="4000" dirty="0">
                <a:solidFill>
                  <a:srgbClr val="F79646">
                    <a:lumMod val="50000"/>
                  </a:srgbClr>
                </a:solidFill>
                <a:latin typeface="AR BLANCA" panose="02000000000000000000" pitchFamily="2" charset="0"/>
              </a:rPr>
              <a:t>from the town of </a:t>
            </a:r>
            <a:r>
              <a:rPr lang="en-US" sz="4000" dirty="0" err="1" smtClean="0">
                <a:solidFill>
                  <a:srgbClr val="F79646">
                    <a:lumMod val="50000"/>
                  </a:srgbClr>
                </a:solidFill>
                <a:latin typeface="AR BLANCA" panose="02000000000000000000" pitchFamily="2" charset="0"/>
              </a:rPr>
              <a:t>Arimathea</a:t>
            </a:r>
            <a:endParaRPr lang="en-US" sz="4000" dirty="0" smtClean="0">
              <a:solidFill>
                <a:srgbClr val="F79646">
                  <a:lumMod val="50000"/>
                </a:srgbClr>
              </a:solidFill>
              <a:latin typeface="AR BLANCA" panose="02000000000000000000" pitchFamily="2" charset="0"/>
            </a:endParaRPr>
          </a:p>
          <a:p>
            <a:r>
              <a:rPr lang="zh-TW" altLang="en-US" sz="4000" dirty="0" smtClean="0">
                <a:solidFill>
                  <a:srgbClr val="F79646">
                    <a:lumMod val="50000"/>
                  </a:srgbClr>
                </a:solidFill>
                <a:latin typeface="標楷體" panose="03000509000000000000" pitchFamily="65" charset="-120"/>
                <a:ea typeface="標楷體" panose="03000509000000000000" pitchFamily="65" charset="-120"/>
              </a:rPr>
              <a:t>亞</a:t>
            </a:r>
            <a:r>
              <a:rPr lang="zh-TW" altLang="en-US" sz="4000" dirty="0">
                <a:solidFill>
                  <a:srgbClr val="F79646">
                    <a:lumMod val="50000"/>
                  </a:srgbClr>
                </a:solidFill>
                <a:latin typeface="標楷體" panose="03000509000000000000" pitchFamily="65" charset="-120"/>
                <a:ea typeface="標楷體" panose="03000509000000000000" pitchFamily="65" charset="-120"/>
              </a:rPr>
              <a:t>利馬太的約瑟</a:t>
            </a:r>
            <a:r>
              <a:rPr lang="en-US" sz="4000" dirty="0">
                <a:solidFill>
                  <a:srgbClr val="F79646">
                    <a:lumMod val="50000"/>
                  </a:srgbClr>
                </a:solidFill>
                <a:latin typeface="標楷體" panose="03000509000000000000" pitchFamily="65" charset="-120"/>
                <a:ea typeface="標楷體" panose="03000509000000000000" pitchFamily="65" charset="-120"/>
              </a:rPr>
              <a:t> </a:t>
            </a:r>
          </a:p>
          <a:p>
            <a:r>
              <a:rPr lang="en-US" sz="1200" dirty="0">
                <a:solidFill>
                  <a:prstClr val="black"/>
                </a:solidFill>
              </a:rPr>
              <a:t> </a:t>
            </a:r>
          </a:p>
          <a:p>
            <a:r>
              <a:rPr lang="en-US" sz="3600" dirty="0" smtClean="0">
                <a:solidFill>
                  <a:prstClr val="black"/>
                </a:solidFill>
              </a:rPr>
              <a:t>As </a:t>
            </a:r>
            <a:r>
              <a:rPr lang="en-US" sz="3600" dirty="0">
                <a:solidFill>
                  <a:prstClr val="black"/>
                </a:solidFill>
              </a:rPr>
              <a:t>a member of the Jewish high council, </a:t>
            </a:r>
            <a:endParaRPr lang="en-US" sz="3600" dirty="0" smtClean="0">
              <a:solidFill>
                <a:prstClr val="black"/>
              </a:solidFill>
            </a:endParaRPr>
          </a:p>
          <a:p>
            <a:r>
              <a:rPr lang="en-US" sz="3600" dirty="0" smtClean="0">
                <a:solidFill>
                  <a:prstClr val="black"/>
                </a:solidFill>
              </a:rPr>
              <a:t>I </a:t>
            </a:r>
            <a:r>
              <a:rPr lang="en-US" sz="3600" dirty="0">
                <a:solidFill>
                  <a:prstClr val="black"/>
                </a:solidFill>
              </a:rPr>
              <a:t>had been part of the </a:t>
            </a:r>
            <a:r>
              <a:rPr lang="en-US" sz="3600" dirty="0" smtClean="0">
                <a:solidFill>
                  <a:prstClr val="black"/>
                </a:solidFill>
              </a:rPr>
              <a:t>discussions </a:t>
            </a:r>
            <a:r>
              <a:rPr lang="en-US" sz="3600" dirty="0">
                <a:solidFill>
                  <a:prstClr val="black"/>
                </a:solidFill>
              </a:rPr>
              <a:t>and </a:t>
            </a:r>
            <a:r>
              <a:rPr lang="en-US" sz="3600" dirty="0" smtClean="0">
                <a:solidFill>
                  <a:prstClr val="black"/>
                </a:solidFill>
              </a:rPr>
              <a:t>decisions about </a:t>
            </a:r>
            <a:r>
              <a:rPr lang="en-US" sz="3600" dirty="0">
                <a:solidFill>
                  <a:prstClr val="black"/>
                </a:solidFill>
              </a:rPr>
              <a:t>what to </a:t>
            </a:r>
            <a:endParaRPr lang="en-US" sz="3600" dirty="0" smtClean="0">
              <a:solidFill>
                <a:prstClr val="black"/>
              </a:solidFill>
            </a:endParaRPr>
          </a:p>
          <a:p>
            <a:r>
              <a:rPr lang="en-US" sz="3600" dirty="0" smtClean="0">
                <a:solidFill>
                  <a:prstClr val="black"/>
                </a:solidFill>
              </a:rPr>
              <a:t>do </a:t>
            </a:r>
            <a:r>
              <a:rPr lang="en-US" sz="3600" dirty="0">
                <a:solidFill>
                  <a:prstClr val="black"/>
                </a:solidFill>
              </a:rPr>
              <a:t>with </a:t>
            </a:r>
            <a:r>
              <a:rPr lang="en-US" sz="3600" dirty="0" smtClean="0">
                <a:solidFill>
                  <a:prstClr val="black"/>
                </a:solidFill>
              </a:rPr>
              <a:t>Jesus.</a:t>
            </a:r>
          </a:p>
          <a:p>
            <a:r>
              <a:rPr lang="zh-TW" altLang="en-US" sz="3600" dirty="0" smtClean="0">
                <a:solidFill>
                  <a:prstClr val="black"/>
                </a:solidFill>
                <a:latin typeface="標楷體" panose="03000509000000000000" pitchFamily="65" charset="-120"/>
                <a:ea typeface="標楷體" panose="03000509000000000000" pitchFamily="65" charset="-120"/>
              </a:rPr>
              <a:t>成</a:t>
            </a:r>
            <a:r>
              <a:rPr lang="zh-TW" altLang="en-US" sz="3600" dirty="0">
                <a:solidFill>
                  <a:prstClr val="black"/>
                </a:solidFill>
                <a:latin typeface="標楷體" panose="03000509000000000000" pitchFamily="65" charset="-120"/>
                <a:ea typeface="標楷體" panose="03000509000000000000" pitchFamily="65" charset="-120"/>
              </a:rPr>
              <a:t>做猶大公會的一員</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也參與欲如何處</a:t>
            </a:r>
            <a:r>
              <a:rPr lang="zh-TW" altLang="en-US" sz="3600" dirty="0" smtClean="0">
                <a:solidFill>
                  <a:prstClr val="black"/>
                </a:solidFill>
                <a:latin typeface="標楷體" panose="03000509000000000000" pitchFamily="65" charset="-120"/>
                <a:ea typeface="標楷體" panose="03000509000000000000" pitchFamily="65" charset="-120"/>
              </a:rPr>
              <a:t>置</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耶</a:t>
            </a:r>
            <a:r>
              <a:rPr lang="zh-TW" altLang="en-US" sz="3600" dirty="0">
                <a:solidFill>
                  <a:prstClr val="black"/>
                </a:solidFill>
                <a:latin typeface="標楷體" panose="03000509000000000000" pitchFamily="65" charset="-120"/>
                <a:ea typeface="標楷體" panose="03000509000000000000" pitchFamily="65" charset="-120"/>
              </a:rPr>
              <a:t>穌的討論和決定。</a:t>
            </a:r>
            <a:endParaRPr lang="en-US" sz="3600" dirty="0">
              <a:solidFill>
                <a:prstClr val="black"/>
              </a:solidFill>
            </a:endParaRPr>
          </a:p>
          <a:p>
            <a:endParaRPr lang="en-US" dirty="0">
              <a:solidFill>
                <a:prstClr val="black"/>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586"/>
          <a:stretch/>
        </p:blipFill>
        <p:spPr>
          <a:xfrm>
            <a:off x="5220072" y="2780928"/>
            <a:ext cx="3496858"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49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 y="0"/>
            <a:ext cx="9214914" cy="6858000"/>
          </a:xfrm>
          <a:prstGeom prst="rect">
            <a:avLst/>
          </a:prstGeom>
        </p:spPr>
      </p:pic>
      <p:sp>
        <p:nvSpPr>
          <p:cNvPr id="2" name="Rectangle 1"/>
          <p:cNvSpPr/>
          <p:nvPr/>
        </p:nvSpPr>
        <p:spPr>
          <a:xfrm>
            <a:off x="755576" y="1166842"/>
            <a:ext cx="7488832" cy="4524315"/>
          </a:xfrm>
          <a:prstGeom prst="rect">
            <a:avLst/>
          </a:prstGeom>
          <a:solidFill>
            <a:schemeClr val="bg1"/>
          </a:solidFill>
        </p:spPr>
        <p:txBody>
          <a:bodyPr wrap="square">
            <a:spAutoFit/>
          </a:bodyPr>
          <a:lstStyle/>
          <a:p>
            <a:pPr algn="ctr"/>
            <a:r>
              <a:rPr lang="en-US" sz="3600" dirty="0">
                <a:solidFill>
                  <a:prstClr val="black"/>
                </a:solidFill>
              </a:rPr>
              <a:t>My name is </a:t>
            </a:r>
            <a:r>
              <a:rPr lang="en-US" sz="3600" b="1" dirty="0">
                <a:solidFill>
                  <a:prstClr val="black"/>
                </a:solidFill>
              </a:rPr>
              <a:t>Joseph</a:t>
            </a:r>
            <a:r>
              <a:rPr lang="en-US" sz="3600" dirty="0">
                <a:solidFill>
                  <a:prstClr val="black"/>
                </a:solidFill>
              </a:rPr>
              <a:t> from the town of </a:t>
            </a:r>
            <a:r>
              <a:rPr lang="en-US" sz="3600" dirty="0" err="1">
                <a:solidFill>
                  <a:prstClr val="black"/>
                </a:solidFill>
              </a:rPr>
              <a:t>Arimathea</a:t>
            </a:r>
            <a:r>
              <a:rPr lang="en-US" sz="3600" dirty="0">
                <a:solidFill>
                  <a:prstClr val="black"/>
                </a:solidFill>
              </a:rPr>
              <a:t>.  I had heard the stories and seen the people impacted by </a:t>
            </a:r>
            <a:endParaRPr lang="en-US" sz="3600" dirty="0" smtClean="0">
              <a:solidFill>
                <a:prstClr val="black"/>
              </a:solidFill>
            </a:endParaRPr>
          </a:p>
          <a:p>
            <a:pPr algn="ctr"/>
            <a:r>
              <a:rPr lang="en-US" sz="3600" dirty="0" smtClean="0">
                <a:solidFill>
                  <a:prstClr val="black"/>
                </a:solidFill>
              </a:rPr>
              <a:t>this </a:t>
            </a:r>
            <a:r>
              <a:rPr lang="en-US" sz="3600" dirty="0">
                <a:solidFill>
                  <a:prstClr val="black"/>
                </a:solidFill>
              </a:rPr>
              <a:t>Man’s life.  </a:t>
            </a:r>
            <a:endParaRPr lang="en-US" sz="3600" dirty="0" smtClean="0">
              <a:solidFill>
                <a:prstClr val="black"/>
              </a:solidFill>
            </a:endParaRPr>
          </a:p>
          <a:p>
            <a:pPr algn="ctr"/>
            <a:endParaRPr lang="en-US" sz="3600" dirty="0">
              <a:solidFill>
                <a:prstClr val="black"/>
              </a:solidFill>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是亞利馬太的約瑟，我曾聽過，也親目看到多多人受這個</a:t>
            </a:r>
            <a:r>
              <a:rPr lang="zh-TW" altLang="en-US" sz="3600" dirty="0" smtClean="0">
                <a:solidFill>
                  <a:prstClr val="black"/>
                </a:solidFill>
                <a:latin typeface="標楷體" panose="03000509000000000000" pitchFamily="65" charset="-120"/>
                <a:ea typeface="標楷體" panose="03000509000000000000" pitchFamily="65" charset="-120"/>
              </a:rPr>
              <a:t>人</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生</a:t>
            </a:r>
            <a:r>
              <a:rPr lang="zh-TW" altLang="en-US" sz="3600" dirty="0">
                <a:solidFill>
                  <a:prstClr val="black"/>
                </a:solidFill>
                <a:latin typeface="標楷體" panose="03000509000000000000" pitchFamily="65" charset="-120"/>
                <a:ea typeface="標楷體" panose="03000509000000000000" pitchFamily="65" charset="-120"/>
              </a:rPr>
              <a:t>命</a:t>
            </a:r>
            <a:r>
              <a:rPr lang="zh-TW" altLang="en-US" sz="3600" dirty="0" smtClean="0">
                <a:solidFill>
                  <a:prstClr val="black"/>
                </a:solidFill>
                <a:latin typeface="標楷體" panose="03000509000000000000" pitchFamily="65" charset="-120"/>
                <a:ea typeface="標楷體" panose="03000509000000000000" pitchFamily="65" charset="-120"/>
              </a:rPr>
              <a:t>的影響。</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667655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 y="0"/>
            <a:ext cx="9214914" cy="6858000"/>
          </a:xfrm>
          <a:prstGeom prst="rect">
            <a:avLst/>
          </a:prstGeom>
        </p:spPr>
      </p:pic>
      <p:sp>
        <p:nvSpPr>
          <p:cNvPr id="2" name="Rectangle 1"/>
          <p:cNvSpPr/>
          <p:nvPr/>
        </p:nvSpPr>
        <p:spPr>
          <a:xfrm>
            <a:off x="683568" y="620688"/>
            <a:ext cx="7776864" cy="5232202"/>
          </a:xfrm>
          <a:prstGeom prst="rect">
            <a:avLst/>
          </a:prstGeom>
          <a:solidFill>
            <a:schemeClr val="bg1"/>
          </a:solidFill>
        </p:spPr>
        <p:txBody>
          <a:bodyPr wrap="square">
            <a:spAutoFit/>
          </a:bodyPr>
          <a:lstStyle/>
          <a:p>
            <a:pPr marL="180000"/>
            <a:r>
              <a:rPr lang="en-US" sz="3600" dirty="0">
                <a:solidFill>
                  <a:prstClr val="black"/>
                </a:solidFill>
              </a:rPr>
              <a:t>I didn’t know what to make of all of this, but I knew I couldn’t agree with my colleagues when they decided to sentence Jesus to death.  To say the least, mine was a minority opinion.</a:t>
            </a:r>
          </a:p>
          <a:p>
            <a:pPr marL="180000"/>
            <a:endParaRPr lang="en-US" altLang="zh-TW" sz="1000" dirty="0" smtClean="0">
              <a:solidFill>
                <a:prstClr val="black"/>
              </a:solidFill>
              <a:latin typeface="標楷體" panose="03000509000000000000" pitchFamily="65" charset="-120"/>
              <a:ea typeface="標楷體" panose="03000509000000000000" pitchFamily="65" charset="-120"/>
            </a:endParaRPr>
          </a:p>
          <a:p>
            <a:pPr marL="180000"/>
            <a:r>
              <a:rPr lang="zh-TW" altLang="en-US" sz="3600" dirty="0" smtClean="0">
                <a:solidFill>
                  <a:prstClr val="black"/>
                </a:solidFill>
                <a:latin typeface="標楷體" panose="03000509000000000000" pitchFamily="65" charset="-120"/>
                <a:ea typeface="標楷體" panose="03000509000000000000" pitchFamily="65" charset="-120"/>
              </a:rPr>
              <a:t>我</a:t>
            </a:r>
            <a:r>
              <a:rPr lang="zh-TW" altLang="en-US" sz="3600" dirty="0">
                <a:solidFill>
                  <a:prstClr val="black"/>
                </a:solidFill>
                <a:latin typeface="標楷體" panose="03000509000000000000" pitchFamily="65" charset="-120"/>
                <a:ea typeface="標楷體" panose="03000509000000000000" pitchFamily="65" charset="-120"/>
              </a:rPr>
              <a:t>無清楚這些是如何造成，但是當我同事要求判耶穌死罪時，我知道我不同意他們的決定。 可惜我的意見只是少數而已</a:t>
            </a:r>
            <a:r>
              <a:rPr 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33680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4421"/>
          <a:stretch/>
        </p:blipFill>
        <p:spPr>
          <a:xfrm>
            <a:off x="1619672" y="260648"/>
            <a:ext cx="5976664" cy="2823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87524" y="3227716"/>
            <a:ext cx="8640960" cy="2862322"/>
          </a:xfrm>
          <a:prstGeom prst="rect">
            <a:avLst/>
          </a:prstGeom>
          <a:noFill/>
        </p:spPr>
        <p:txBody>
          <a:bodyPr wrap="square">
            <a:spAutoFit/>
          </a:bodyPr>
          <a:lstStyle/>
          <a:p>
            <a:r>
              <a:rPr lang="en-US" sz="3600" dirty="0">
                <a:solidFill>
                  <a:prstClr val="black"/>
                </a:solidFill>
              </a:rPr>
              <a:t>As I stood there on that hill, and observed the crucifixion of this so-called “criminal.” </a:t>
            </a:r>
            <a:endParaRPr lang="en-US" sz="3600" dirty="0" smtClean="0">
              <a:solidFill>
                <a:prstClr val="black"/>
              </a:solidFill>
            </a:endParaRPr>
          </a:p>
          <a:p>
            <a:r>
              <a:rPr lang="en-US" sz="3600" dirty="0" smtClean="0">
                <a:solidFill>
                  <a:prstClr val="black"/>
                </a:solidFill>
              </a:rPr>
              <a:t>I </a:t>
            </a:r>
            <a:r>
              <a:rPr lang="en-US" sz="3600" dirty="0">
                <a:solidFill>
                  <a:prstClr val="black"/>
                </a:solidFill>
              </a:rPr>
              <a:t>was struck by the irony of this whole event.  </a:t>
            </a:r>
          </a:p>
          <a:p>
            <a:r>
              <a:rPr lang="zh-TW" altLang="en-US" sz="3600" dirty="0" smtClean="0">
                <a:solidFill>
                  <a:prstClr val="black"/>
                </a:solidFill>
                <a:latin typeface="標楷體" panose="03000509000000000000" pitchFamily="65" charset="-120"/>
                <a:ea typeface="標楷體" panose="03000509000000000000" pitchFamily="65" charset="-120"/>
              </a:rPr>
              <a:t>當</a:t>
            </a:r>
            <a:r>
              <a:rPr lang="zh-TW" altLang="en-US" sz="3600" dirty="0">
                <a:solidFill>
                  <a:prstClr val="black"/>
                </a:solidFill>
                <a:latin typeface="標楷體" panose="03000509000000000000" pitchFamily="65" charset="-120"/>
                <a:ea typeface="標楷體" panose="03000509000000000000" pitchFamily="65" charset="-120"/>
              </a:rPr>
              <a:t>我站在山頂，看著那人講的</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罪犯</a:t>
            </a:r>
            <a:r>
              <a:rPr lang="en-US" sz="3600" dirty="0" smtClean="0">
                <a:solidFill>
                  <a:prstClr val="black"/>
                </a:solidFill>
                <a:latin typeface="標楷體" panose="03000509000000000000" pitchFamily="65" charset="-120"/>
                <a:ea typeface="標楷體" panose="03000509000000000000" pitchFamily="65" charset="-120"/>
              </a:rPr>
              <a:t>”</a:t>
            </a:r>
          </a:p>
          <a:p>
            <a:r>
              <a:rPr lang="zh-TW" altLang="en-US" sz="3600" dirty="0" smtClean="0">
                <a:solidFill>
                  <a:prstClr val="black"/>
                </a:solidFill>
                <a:latin typeface="標楷體" panose="03000509000000000000" pitchFamily="65" charset="-120"/>
                <a:ea typeface="標楷體" panose="03000509000000000000" pitchFamily="65" charset="-120"/>
              </a:rPr>
              <a:t>被</a:t>
            </a:r>
            <a:r>
              <a:rPr lang="zh-TW" altLang="en-US" sz="3600" dirty="0">
                <a:solidFill>
                  <a:prstClr val="black"/>
                </a:solidFill>
                <a:latin typeface="標楷體" panose="03000509000000000000" pitchFamily="65" charset="-120"/>
                <a:ea typeface="標楷體" panose="03000509000000000000" pitchFamily="65" charset="-120"/>
              </a:rPr>
              <a:t>釘十字架，整個事件的轉變實在衝擊我</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010725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1" y="0"/>
            <a:ext cx="9144000" cy="6858000"/>
          </a:xfrm>
          <a:prstGeom prst="rect">
            <a:avLst/>
          </a:prstGeom>
        </p:spPr>
      </p:pic>
      <p:sp>
        <p:nvSpPr>
          <p:cNvPr id="2" name="Rectangle 1"/>
          <p:cNvSpPr/>
          <p:nvPr/>
        </p:nvSpPr>
        <p:spPr>
          <a:xfrm>
            <a:off x="477957" y="612844"/>
            <a:ext cx="8136904" cy="5632311"/>
          </a:xfrm>
          <a:prstGeom prst="rect">
            <a:avLst/>
          </a:prstGeom>
          <a:solidFill>
            <a:srgbClr val="FFFFFF">
              <a:alpha val="76078"/>
            </a:srgbClr>
          </a:solidFill>
        </p:spPr>
        <p:txBody>
          <a:bodyPr wrap="square">
            <a:spAutoFit/>
          </a:bodyPr>
          <a:lstStyle/>
          <a:p>
            <a:r>
              <a:rPr lang="en-US" sz="3600" dirty="0">
                <a:solidFill>
                  <a:prstClr val="black"/>
                </a:solidFill>
              </a:rPr>
              <a:t>Here was a Man who only a few days ago had been hailed as king when He entered Jerusalem with crowds surrounding and cheering Him.  Where were those people now?  They had all deserted Him and gone into hiding!  </a:t>
            </a:r>
          </a:p>
          <a:p>
            <a:r>
              <a:rPr lang="zh-TW" altLang="en-US" sz="3600" dirty="0" smtClean="0">
                <a:solidFill>
                  <a:prstClr val="black"/>
                </a:solidFill>
                <a:latin typeface="標楷體" panose="03000509000000000000" pitchFamily="65" charset="-120"/>
                <a:ea typeface="標楷體" panose="03000509000000000000" pitchFamily="65" charset="-120"/>
              </a:rPr>
              <a:t>幾</a:t>
            </a:r>
            <a:r>
              <a:rPr lang="zh-TW" altLang="en-US" sz="3600" dirty="0">
                <a:solidFill>
                  <a:prstClr val="black"/>
                </a:solidFill>
                <a:latin typeface="標楷體" panose="03000509000000000000" pitchFamily="65" charset="-120"/>
                <a:ea typeface="標楷體" panose="03000509000000000000" pitchFamily="65" charset="-120"/>
              </a:rPr>
              <a:t>天前就是祂，在進入耶路撒冷時</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給</a:t>
            </a:r>
            <a:r>
              <a:rPr lang="zh-TW" altLang="en-US" sz="3600" dirty="0">
                <a:solidFill>
                  <a:prstClr val="black"/>
                </a:solidFill>
                <a:latin typeface="標楷體" panose="03000509000000000000" pitchFamily="65" charset="-120"/>
                <a:ea typeface="標楷體" panose="03000509000000000000" pitchFamily="65" charset="-120"/>
              </a:rPr>
              <a:t>群眾當作以色列王一樣圍著歡呼</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現</a:t>
            </a:r>
            <a:r>
              <a:rPr lang="zh-TW" altLang="en-US" sz="3600" dirty="0">
                <a:solidFill>
                  <a:prstClr val="black"/>
                </a:solidFill>
                <a:latin typeface="標楷體" panose="03000509000000000000" pitchFamily="65" charset="-120"/>
                <a:ea typeface="標楷體" panose="03000509000000000000" pitchFamily="65" charset="-120"/>
              </a:rPr>
              <a:t>在這些群眾走去那裡</a:t>
            </a:r>
            <a:r>
              <a:rPr lang="en-US" sz="3600" dirty="0">
                <a:solidFill>
                  <a:prstClr val="black"/>
                </a:solidFill>
                <a:latin typeface="標楷體" panose="03000509000000000000" pitchFamily="65" charset="-120"/>
                <a:ea typeface="標楷體" panose="03000509000000000000" pitchFamily="65" charset="-120"/>
              </a:rPr>
              <a:t>? </a:t>
            </a:r>
            <a:r>
              <a:rPr lang="zh-TW" altLang="en-US" sz="3600" dirty="0">
                <a:solidFill>
                  <a:prstClr val="black"/>
                </a:solidFill>
                <a:latin typeface="標楷體" panose="03000509000000000000" pitchFamily="65" charset="-120"/>
                <a:ea typeface="標楷體" panose="03000509000000000000" pitchFamily="65" charset="-120"/>
              </a:rPr>
              <a:t>他們不</a:t>
            </a:r>
            <a:r>
              <a:rPr lang="zh-TW" altLang="en-US" sz="3600" dirty="0" smtClean="0">
                <a:solidFill>
                  <a:prstClr val="black"/>
                </a:solidFill>
                <a:latin typeface="標楷體" panose="03000509000000000000" pitchFamily="65" charset="-120"/>
                <a:ea typeface="標楷體" panose="03000509000000000000" pitchFamily="65" charset="-120"/>
              </a:rPr>
              <a:t>是</a:t>
            </a:r>
            <a:endParaRPr lang="en-US" altLang="zh-TW" sz="3600" dirty="0" smtClean="0">
              <a:solidFill>
                <a:prstClr val="black"/>
              </a:solidFill>
              <a:latin typeface="標楷體" panose="03000509000000000000" pitchFamily="65" charset="-120"/>
              <a:ea typeface="標楷體" panose="03000509000000000000" pitchFamily="65" charset="-120"/>
            </a:endParaRPr>
          </a:p>
          <a:p>
            <a:r>
              <a:rPr lang="zh-TW" altLang="en-US" sz="3600" dirty="0" smtClean="0">
                <a:solidFill>
                  <a:prstClr val="black"/>
                </a:solidFill>
                <a:latin typeface="標楷體" panose="03000509000000000000" pitchFamily="65" charset="-120"/>
                <a:ea typeface="標楷體" panose="03000509000000000000" pitchFamily="65" charset="-120"/>
              </a:rPr>
              <a:t>棄</a:t>
            </a:r>
            <a:r>
              <a:rPr lang="zh-TW" altLang="en-US" sz="3600" dirty="0">
                <a:solidFill>
                  <a:prstClr val="black"/>
                </a:solidFill>
                <a:latin typeface="標楷體" panose="03000509000000000000" pitchFamily="65" charset="-120"/>
                <a:ea typeface="標楷體" panose="03000509000000000000" pitchFamily="65" charset="-120"/>
              </a:rPr>
              <a:t>撒他，就是躲起來</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9932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95536" y="548680"/>
            <a:ext cx="8496944" cy="5786199"/>
          </a:xfrm>
          <a:prstGeom prst="rect">
            <a:avLst/>
          </a:prstGeom>
          <a:solidFill>
            <a:srgbClr val="FFFFFF">
              <a:alpha val="89020"/>
            </a:srgbClr>
          </a:solidFill>
        </p:spPr>
        <p:txBody>
          <a:bodyPr wrap="square">
            <a:spAutoFit/>
          </a:bodyPr>
          <a:lstStyle/>
          <a:p>
            <a:r>
              <a:rPr lang="en-US" sz="3600" dirty="0" smtClean="0">
                <a:solidFill>
                  <a:prstClr val="black"/>
                </a:solidFill>
              </a:rPr>
              <a:t>Yet</a:t>
            </a:r>
            <a:r>
              <a:rPr lang="en-US" sz="3600" dirty="0">
                <a:solidFill>
                  <a:prstClr val="black"/>
                </a:solidFill>
              </a:rPr>
              <a:t>, as I observed His final hours, it was </a:t>
            </a:r>
            <a:r>
              <a:rPr lang="en-US" sz="3600" dirty="0" smtClean="0">
                <a:solidFill>
                  <a:prstClr val="black"/>
                </a:solidFill>
              </a:rPr>
              <a:t>as </a:t>
            </a:r>
            <a:r>
              <a:rPr lang="en-US" sz="3600" dirty="0">
                <a:solidFill>
                  <a:prstClr val="black"/>
                </a:solidFill>
              </a:rPr>
              <a:t>if He were completing a mission He had been called to do.  </a:t>
            </a:r>
            <a:r>
              <a:rPr lang="en-US" sz="3600" dirty="0" smtClean="0">
                <a:solidFill>
                  <a:prstClr val="black"/>
                </a:solidFill>
              </a:rPr>
              <a:t>He </a:t>
            </a:r>
            <a:r>
              <a:rPr lang="en-US" sz="3600" dirty="0">
                <a:solidFill>
                  <a:prstClr val="black"/>
                </a:solidFill>
              </a:rPr>
              <a:t>offered some reassuring words to a faithful few who </a:t>
            </a:r>
            <a:r>
              <a:rPr lang="en-US" sz="3600" dirty="0" smtClean="0">
                <a:solidFill>
                  <a:prstClr val="black"/>
                </a:solidFill>
              </a:rPr>
              <a:t>stood </a:t>
            </a:r>
            <a:r>
              <a:rPr lang="en-US" sz="3600" dirty="0">
                <a:solidFill>
                  <a:prstClr val="black"/>
                </a:solidFill>
              </a:rPr>
              <a:t>nearby, and even one of the criminals executed alongside of Him.  </a:t>
            </a:r>
          </a:p>
          <a:p>
            <a:endParaRPr lang="en-US" sz="1000" dirty="0">
              <a:solidFill>
                <a:prstClr val="black"/>
              </a:solidFill>
            </a:endParaRPr>
          </a:p>
          <a:p>
            <a:r>
              <a:rPr lang="zh-TW" altLang="en-US" sz="3600" dirty="0">
                <a:solidFill>
                  <a:prstClr val="black"/>
                </a:solidFill>
                <a:latin typeface="標楷體" panose="03000509000000000000" pitchFamily="65" charset="-120"/>
                <a:ea typeface="標楷體" panose="03000509000000000000" pitchFamily="65" charset="-120"/>
              </a:rPr>
              <a:t>在我的觀察，祂生命的最後幾</a:t>
            </a:r>
            <a:r>
              <a:rPr lang="zh-TW" altLang="en-US" sz="3600" dirty="0" smtClean="0">
                <a:solidFill>
                  <a:prstClr val="black"/>
                </a:solidFill>
                <a:latin typeface="標楷體" panose="03000509000000000000" pitchFamily="65" charset="-120"/>
                <a:ea typeface="標楷體" panose="03000509000000000000" pitchFamily="65" charset="-120"/>
              </a:rPr>
              <a:t>點鐘，</a:t>
            </a:r>
            <a:r>
              <a:rPr lang="zh-TW" altLang="en-US" sz="3600" dirty="0">
                <a:solidFill>
                  <a:prstClr val="black"/>
                </a:solidFill>
                <a:latin typeface="標楷體" panose="03000509000000000000" pitchFamily="65" charset="-120"/>
                <a:ea typeface="標楷體" panose="03000509000000000000" pitchFamily="65" charset="-120"/>
              </a:rPr>
              <a:t>祂親像是在完成一件使命，那是祂被呼召來做的</a:t>
            </a:r>
            <a:r>
              <a:rPr lang="zh-TW" altLang="en-US" sz="3600" dirty="0" smtClean="0">
                <a:solidFill>
                  <a:prstClr val="black"/>
                </a:solidFill>
                <a:latin typeface="標楷體" panose="03000509000000000000" pitchFamily="65" charset="-120"/>
                <a:ea typeface="標楷體" panose="03000509000000000000" pitchFamily="65" charset="-120"/>
              </a:rPr>
              <a:t>。祂</a:t>
            </a:r>
            <a:r>
              <a:rPr lang="zh-TW" altLang="en-US" sz="3600" dirty="0">
                <a:solidFill>
                  <a:prstClr val="black"/>
                </a:solidFill>
                <a:latin typeface="標楷體" panose="03000509000000000000" pitchFamily="65" charset="-120"/>
                <a:ea typeface="標楷體" panose="03000509000000000000" pitchFamily="65" charset="-120"/>
              </a:rPr>
              <a:t>對幾個站在旁邊忠</a:t>
            </a:r>
            <a:r>
              <a:rPr lang="zh-TW" altLang="en-US" sz="3600" dirty="0" smtClean="0">
                <a:solidFill>
                  <a:prstClr val="black"/>
                </a:solidFill>
                <a:latin typeface="標楷體" panose="03000509000000000000" pitchFamily="65" charset="-120"/>
                <a:ea typeface="標楷體" panose="03000509000000000000" pitchFamily="65" charset="-120"/>
              </a:rPr>
              <a:t>心</a:t>
            </a:r>
            <a:r>
              <a:rPr lang="zh-TW" altLang="en-US" sz="3600" dirty="0">
                <a:solidFill>
                  <a:prstClr val="black"/>
                </a:solidFill>
                <a:latin typeface="標楷體" panose="03000509000000000000" pitchFamily="65" charset="-120"/>
                <a:ea typeface="標楷體" panose="03000509000000000000" pitchFamily="65" charset="-120"/>
              </a:rPr>
              <a:t>的</a:t>
            </a:r>
            <a:r>
              <a:rPr lang="zh-TW" altLang="en-US" sz="3600" dirty="0" smtClean="0">
                <a:solidFill>
                  <a:prstClr val="black"/>
                </a:solidFill>
                <a:latin typeface="標楷體" panose="03000509000000000000" pitchFamily="65" charset="-120"/>
                <a:ea typeface="標楷體" panose="03000509000000000000" pitchFamily="65" charset="-120"/>
              </a:rPr>
              <a:t>跟</a:t>
            </a:r>
            <a:r>
              <a:rPr lang="zh-TW" altLang="en-US" sz="3600" dirty="0">
                <a:solidFill>
                  <a:prstClr val="black"/>
                </a:solidFill>
                <a:latin typeface="標楷體" panose="03000509000000000000" pitchFamily="65" charset="-120"/>
                <a:ea typeface="標楷體" panose="03000509000000000000" pitchFamily="65" charset="-120"/>
              </a:rPr>
              <a:t>隨者提出再保</a:t>
            </a:r>
            <a:r>
              <a:rPr lang="zh-TW" altLang="en-US" sz="3600" dirty="0" smtClean="0">
                <a:solidFill>
                  <a:prstClr val="black"/>
                </a:solidFill>
                <a:latin typeface="標楷體" panose="03000509000000000000" pitchFamily="65" charset="-120"/>
                <a:ea typeface="標楷體" panose="03000509000000000000" pitchFamily="65" charset="-120"/>
              </a:rPr>
              <a:t>証</a:t>
            </a:r>
            <a:r>
              <a:rPr lang="zh-TW" altLang="en-US" sz="3600" dirty="0">
                <a:solidFill>
                  <a:prstClr val="black"/>
                </a:solidFill>
                <a:latin typeface="標楷體" panose="03000509000000000000" pitchFamily="65" charset="-120"/>
                <a:ea typeface="標楷體" panose="03000509000000000000" pitchFamily="65" charset="-120"/>
              </a:rPr>
              <a:t>的</a:t>
            </a:r>
            <a:r>
              <a:rPr lang="zh-TW" altLang="en-US" sz="3600" dirty="0" smtClean="0">
                <a:solidFill>
                  <a:prstClr val="black"/>
                </a:solidFill>
                <a:latin typeface="標楷體" panose="03000509000000000000" pitchFamily="65" charset="-120"/>
                <a:ea typeface="標楷體" panose="03000509000000000000" pitchFamily="65" charset="-120"/>
              </a:rPr>
              <a:t>話</a:t>
            </a:r>
            <a:r>
              <a:rPr lang="zh-TW" altLang="en-US" sz="3600" dirty="0">
                <a:solidFill>
                  <a:prstClr val="black"/>
                </a:solidFill>
                <a:latin typeface="標楷體" panose="03000509000000000000" pitchFamily="65" charset="-120"/>
                <a:ea typeface="標楷體" panose="03000509000000000000" pitchFamily="65" charset="-120"/>
              </a:rPr>
              <a:t>，甚至包括和祂同釘的罪犯</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38216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90"/>
            <a:ext cx="9144000" cy="6878790"/>
          </a:xfrm>
          <a:prstGeom prst="rect">
            <a:avLst/>
          </a:prstGeom>
        </p:spPr>
      </p:pic>
      <p:sp>
        <p:nvSpPr>
          <p:cNvPr id="2" name="Rectangle 1"/>
          <p:cNvSpPr/>
          <p:nvPr/>
        </p:nvSpPr>
        <p:spPr>
          <a:xfrm>
            <a:off x="971600" y="1268760"/>
            <a:ext cx="7344816" cy="4524315"/>
          </a:xfrm>
          <a:prstGeom prst="rect">
            <a:avLst/>
          </a:prstGeom>
          <a:solidFill>
            <a:srgbClr val="FFFFFF">
              <a:alpha val="81961"/>
            </a:srgbClr>
          </a:solidFill>
        </p:spPr>
        <p:txBody>
          <a:bodyPr wrap="square">
            <a:spAutoFit/>
          </a:bodyPr>
          <a:lstStyle/>
          <a:p>
            <a:pPr marL="180000"/>
            <a:r>
              <a:rPr lang="en-US" sz="3600" dirty="0">
                <a:solidFill>
                  <a:prstClr val="black"/>
                </a:solidFill>
              </a:rPr>
              <a:t>Then just before He died, He shouted these words: “Father, into Your hands </a:t>
            </a:r>
            <a:endParaRPr lang="en-US" sz="3600" dirty="0" smtClean="0">
              <a:solidFill>
                <a:prstClr val="black"/>
              </a:solidFill>
            </a:endParaRPr>
          </a:p>
          <a:p>
            <a:pPr marL="180000"/>
            <a:r>
              <a:rPr lang="en-US" sz="3600" dirty="0" smtClean="0">
                <a:solidFill>
                  <a:prstClr val="black"/>
                </a:solidFill>
              </a:rPr>
              <a:t>I </a:t>
            </a:r>
            <a:r>
              <a:rPr lang="en-US" sz="3600" dirty="0">
                <a:solidFill>
                  <a:prstClr val="black"/>
                </a:solidFill>
              </a:rPr>
              <a:t>commit My spirit,” Chills ran down my spine!</a:t>
            </a:r>
          </a:p>
          <a:p>
            <a:pPr marL="180000"/>
            <a:r>
              <a:rPr lang="zh-TW" altLang="en-US" sz="3600" dirty="0" smtClean="0">
                <a:solidFill>
                  <a:prstClr val="black"/>
                </a:solidFill>
                <a:latin typeface="標楷體" panose="03000509000000000000" pitchFamily="65" charset="-120"/>
                <a:ea typeface="標楷體" panose="03000509000000000000" pitchFamily="65" charset="-120"/>
              </a:rPr>
              <a:t>就</a:t>
            </a:r>
            <a:r>
              <a:rPr lang="zh-TW" altLang="en-US" sz="3600" dirty="0">
                <a:solidFill>
                  <a:prstClr val="black"/>
                </a:solidFill>
                <a:latin typeface="標楷體" panose="03000509000000000000" pitchFamily="65" charset="-120"/>
                <a:ea typeface="標楷體" panose="03000509000000000000" pitchFamily="65" charset="-120"/>
              </a:rPr>
              <a:t>在斷氣以前，祂大聲喊著說</a:t>
            </a:r>
            <a:r>
              <a:rPr lang="en-US" sz="3600" dirty="0" smtClean="0">
                <a:solidFill>
                  <a:prstClr val="black"/>
                </a:solidFill>
                <a:latin typeface="標楷體" panose="03000509000000000000" pitchFamily="65" charset="-120"/>
                <a:ea typeface="標楷體" panose="03000509000000000000" pitchFamily="65" charset="-120"/>
              </a:rPr>
              <a:t>:”</a:t>
            </a:r>
          </a:p>
          <a:p>
            <a:pPr marL="180000"/>
            <a:r>
              <a:rPr lang="zh-TW" altLang="en-US" sz="3600" dirty="0" smtClean="0">
                <a:solidFill>
                  <a:prstClr val="black"/>
                </a:solidFill>
                <a:latin typeface="標楷體" panose="03000509000000000000" pitchFamily="65" charset="-120"/>
                <a:ea typeface="標楷體" panose="03000509000000000000" pitchFamily="65" charset="-120"/>
              </a:rPr>
              <a:t>父</a:t>
            </a:r>
            <a:r>
              <a:rPr lang="zh-TW" altLang="en-US" sz="3600" dirty="0">
                <a:solidFill>
                  <a:prstClr val="black"/>
                </a:solidFill>
                <a:latin typeface="標楷體" panose="03000509000000000000" pitchFamily="65" charset="-120"/>
                <a:ea typeface="標楷體" panose="03000509000000000000" pitchFamily="65" charset="-120"/>
              </a:rPr>
              <a:t>啊</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我將我的靈魂交在你手裡。</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我的身軀一</a:t>
            </a:r>
            <a:r>
              <a:rPr lang="zh-TW" altLang="en-US" sz="3600" dirty="0" smtClean="0">
                <a:solidFill>
                  <a:prstClr val="black"/>
                </a:solidFill>
                <a:latin typeface="標楷體" panose="03000509000000000000" pitchFamily="65" charset="-120"/>
                <a:ea typeface="標楷體" panose="03000509000000000000" pitchFamily="65" charset="-120"/>
              </a:rPr>
              <a:t>陣寒冷。</a:t>
            </a:r>
            <a:endParaRPr lang="en-US" sz="3600" dirty="0">
              <a:solidFill>
                <a:prstClr val="black"/>
              </a:solidFill>
              <a:latin typeface="標楷體" panose="03000509000000000000" pitchFamily="65" charset="-120"/>
              <a:ea typeface="標楷體" panose="03000509000000000000" pitchFamily="65" charset="-120"/>
            </a:endParaRPr>
          </a:p>
          <a:p>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87893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793780" y="908720"/>
            <a:ext cx="7848872" cy="5386090"/>
          </a:xfrm>
          <a:prstGeom prst="rect">
            <a:avLst/>
          </a:prstGeom>
          <a:solidFill>
            <a:srgbClr val="FFFFFF">
              <a:alpha val="83922"/>
            </a:srgbClr>
          </a:solidFill>
        </p:spPr>
        <p:txBody>
          <a:bodyPr wrap="square">
            <a:spAutoFit/>
          </a:bodyPr>
          <a:lstStyle/>
          <a:p>
            <a:pPr marL="180000"/>
            <a:r>
              <a:rPr lang="en-US" altLang="zh-TW" sz="3600" dirty="0">
                <a:solidFill>
                  <a:prstClr val="black"/>
                </a:solidFill>
              </a:rPr>
              <a:t>I went to Pilate asking for permission </a:t>
            </a:r>
            <a:endParaRPr lang="en-US" altLang="zh-TW" sz="3600" dirty="0" smtClean="0">
              <a:solidFill>
                <a:prstClr val="black"/>
              </a:solidFill>
            </a:endParaRPr>
          </a:p>
          <a:p>
            <a:pPr marL="180000"/>
            <a:r>
              <a:rPr lang="en-US" altLang="zh-TW" sz="3600" dirty="0" smtClean="0">
                <a:solidFill>
                  <a:prstClr val="black"/>
                </a:solidFill>
              </a:rPr>
              <a:t>to </a:t>
            </a:r>
            <a:r>
              <a:rPr lang="en-US" altLang="zh-TW" sz="3600" dirty="0">
                <a:solidFill>
                  <a:prstClr val="black"/>
                </a:solidFill>
              </a:rPr>
              <a:t>place the body of Jesus in a tomb </a:t>
            </a:r>
            <a:endParaRPr lang="en-US" altLang="zh-TW" sz="3600" dirty="0" smtClean="0">
              <a:solidFill>
                <a:prstClr val="black"/>
              </a:solidFill>
            </a:endParaRPr>
          </a:p>
          <a:p>
            <a:pPr marL="180000"/>
            <a:r>
              <a:rPr lang="en-US" altLang="zh-TW" sz="3600" dirty="0" smtClean="0">
                <a:solidFill>
                  <a:prstClr val="black"/>
                </a:solidFill>
              </a:rPr>
              <a:t>I </a:t>
            </a:r>
            <a:r>
              <a:rPr lang="en-US" altLang="zh-TW" sz="3600" dirty="0">
                <a:solidFill>
                  <a:prstClr val="black"/>
                </a:solidFill>
              </a:rPr>
              <a:t>owned.  It was the least I could do before the Sabbath</a:t>
            </a:r>
            <a:r>
              <a:rPr lang="en-US" altLang="zh-TW" sz="3600" dirty="0" smtClean="0">
                <a:solidFill>
                  <a:prstClr val="black"/>
                </a:solidFill>
              </a:rPr>
              <a:t>.</a:t>
            </a:r>
          </a:p>
          <a:p>
            <a:pPr marL="180000"/>
            <a:r>
              <a:rPr lang="zh-TW" altLang="en-US" sz="4000" dirty="0" smtClean="0">
                <a:solidFill>
                  <a:prstClr val="black"/>
                </a:solidFill>
                <a:latin typeface="標楷體" panose="03000509000000000000" pitchFamily="65" charset="-120"/>
                <a:ea typeface="標楷體" panose="03000509000000000000" pitchFamily="65" charset="-120"/>
              </a:rPr>
              <a:t>我</a:t>
            </a:r>
            <a:r>
              <a:rPr lang="zh-TW" altLang="en-US" sz="4000" dirty="0">
                <a:solidFill>
                  <a:prstClr val="black"/>
                </a:solidFill>
                <a:latin typeface="標楷體" panose="03000509000000000000" pitchFamily="65" charset="-120"/>
                <a:ea typeface="標楷體" panose="03000509000000000000" pitchFamily="65" charset="-120"/>
              </a:rPr>
              <a:t>去求彼拉多，欲領耶穌的身軀</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marL="180000"/>
            <a:r>
              <a:rPr lang="zh-TW" altLang="en-US" sz="4000" dirty="0" smtClean="0">
                <a:solidFill>
                  <a:prstClr val="black"/>
                </a:solidFill>
                <a:latin typeface="標楷體" panose="03000509000000000000" pitchFamily="65" charset="-120"/>
                <a:ea typeface="標楷體" panose="03000509000000000000" pitchFamily="65" charset="-120"/>
              </a:rPr>
              <a:t>彼</a:t>
            </a:r>
            <a:r>
              <a:rPr lang="zh-TW" altLang="en-US" sz="4000" dirty="0">
                <a:solidFill>
                  <a:prstClr val="black"/>
                </a:solidFill>
                <a:latin typeface="標楷體" panose="03000509000000000000" pitchFamily="65" charset="-120"/>
                <a:ea typeface="標楷體" panose="03000509000000000000" pitchFamily="65" charset="-120"/>
              </a:rPr>
              <a:t>拉多允准，我就將耶穌的身軀放在石頭的墳墓裡，那裡沒有葬過人。這是在安息日的前一天我唯一能做的。</a:t>
            </a:r>
            <a:endParaRPr lang="en-US" sz="4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77781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76" y="3135386"/>
            <a:ext cx="3743752" cy="34536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3" name="Rectangle 2"/>
          <p:cNvSpPr/>
          <p:nvPr/>
        </p:nvSpPr>
        <p:spPr>
          <a:xfrm>
            <a:off x="413716" y="404664"/>
            <a:ext cx="8188675" cy="2369880"/>
          </a:xfrm>
          <a:prstGeom prst="rect">
            <a:avLst/>
          </a:prstGeom>
        </p:spPr>
        <p:txBody>
          <a:bodyPr wrap="square">
            <a:spAutoFit/>
          </a:bodyPr>
          <a:lstStyle/>
          <a:p>
            <a:r>
              <a:rPr lang="en-US" sz="4000" dirty="0" smtClean="0">
                <a:solidFill>
                  <a:srgbClr val="7030A0"/>
                </a:solidFill>
                <a:latin typeface="Script MT Bold" panose="03040602040607080904" pitchFamily="66" charset="0"/>
              </a:rPr>
              <a:t>John</a:t>
            </a:r>
            <a:r>
              <a:rPr lang="zh-TW" altLang="en-US" sz="4000" dirty="0" smtClean="0">
                <a:solidFill>
                  <a:srgbClr val="7030A0"/>
                </a:solidFill>
                <a:latin typeface="Script MT Bold" panose="03040602040607080904" pitchFamily="66" charset="0"/>
              </a:rPr>
              <a:t> </a:t>
            </a:r>
            <a:r>
              <a:rPr lang="zh-TW" altLang="en-US" sz="3600" dirty="0" smtClean="0">
                <a:solidFill>
                  <a:srgbClr val="7030A0"/>
                </a:solidFill>
                <a:latin typeface="標楷體" panose="03000509000000000000" pitchFamily="65" charset="-120"/>
                <a:ea typeface="標楷體" panose="03000509000000000000" pitchFamily="65" charset="-120"/>
              </a:rPr>
              <a:t>約</a:t>
            </a:r>
            <a:r>
              <a:rPr lang="zh-TW" altLang="en-US" sz="3600" dirty="0">
                <a:solidFill>
                  <a:srgbClr val="7030A0"/>
                </a:solidFill>
                <a:latin typeface="標楷體" panose="03000509000000000000" pitchFamily="65" charset="-120"/>
                <a:ea typeface="標楷體" panose="03000509000000000000" pitchFamily="65" charset="-120"/>
              </a:rPr>
              <a:t>翰</a:t>
            </a:r>
            <a:r>
              <a:rPr lang="en-US" sz="3600" dirty="0">
                <a:solidFill>
                  <a:prstClr val="black"/>
                </a:solidFill>
                <a:latin typeface="標楷體" panose="03000509000000000000" pitchFamily="65" charset="-120"/>
                <a:ea typeface="標楷體" panose="03000509000000000000" pitchFamily="65" charset="-120"/>
              </a:rPr>
              <a:t> </a:t>
            </a:r>
            <a:endParaRPr lang="en-US" sz="3600" dirty="0" smtClean="0">
              <a:solidFill>
                <a:prstClr val="black"/>
              </a:solidFill>
              <a:latin typeface="標楷體" panose="03000509000000000000" pitchFamily="65" charset="-120"/>
              <a:ea typeface="標楷體" panose="03000509000000000000" pitchFamily="65" charset="-120"/>
            </a:endParaRPr>
          </a:p>
          <a:p>
            <a:r>
              <a:rPr lang="en-US" sz="3600" dirty="0" smtClean="0">
                <a:solidFill>
                  <a:prstClr val="black"/>
                </a:solidFill>
              </a:rPr>
              <a:t>I </a:t>
            </a:r>
            <a:r>
              <a:rPr lang="en-US" sz="3600" dirty="0">
                <a:solidFill>
                  <a:prstClr val="black"/>
                </a:solidFill>
              </a:rPr>
              <a:t>was one of those persons challenged to answer that question from Jesus. “Who do you say that I am</a:t>
            </a:r>
            <a:r>
              <a:rPr lang="en-US" sz="3600" dirty="0" smtClean="0">
                <a:solidFill>
                  <a:prstClr val="black"/>
                </a:solidFill>
              </a:rPr>
              <a:t>?”</a:t>
            </a:r>
            <a:endParaRPr lang="en-US" sz="3600" dirty="0">
              <a:solidFill>
                <a:prstClr val="black"/>
              </a:solidFill>
            </a:endParaRPr>
          </a:p>
        </p:txBody>
      </p:sp>
      <p:sp>
        <p:nvSpPr>
          <p:cNvPr id="4" name="Rectangle 3"/>
          <p:cNvSpPr/>
          <p:nvPr/>
        </p:nvSpPr>
        <p:spPr>
          <a:xfrm>
            <a:off x="3995936" y="2918560"/>
            <a:ext cx="4464496" cy="2308324"/>
          </a:xfrm>
          <a:prstGeom prst="rect">
            <a:avLst/>
          </a:prstGeom>
        </p:spPr>
        <p:txBody>
          <a:bodyPr wrap="square">
            <a:spAutoFit/>
          </a:bodyPr>
          <a:lstStyle/>
          <a:p>
            <a:r>
              <a:rPr lang="zh-TW" altLang="en-US" sz="3600" dirty="0" smtClean="0">
                <a:solidFill>
                  <a:prstClr val="black"/>
                </a:solidFill>
                <a:latin typeface="標楷體" panose="03000509000000000000" pitchFamily="65" charset="-120"/>
                <a:ea typeface="標楷體" panose="03000509000000000000" pitchFamily="65" charset="-120"/>
              </a:rPr>
              <a:t>當耶穌問“你們說我是是誰</a:t>
            </a:r>
            <a:r>
              <a:rPr lang="zh-TW" altLang="en-US" sz="3600" spc="-300" dirty="0" smtClean="0">
                <a:solidFill>
                  <a:prstClr val="black"/>
                </a:solidFill>
                <a:latin typeface="標楷體" panose="03000509000000000000" pitchFamily="65" charset="-120"/>
                <a:ea typeface="標楷體" panose="03000509000000000000" pitchFamily="65" charset="-120"/>
              </a:rPr>
              <a:t>？”</a:t>
            </a:r>
            <a:r>
              <a:rPr lang="zh-TW" altLang="en-US" sz="800" spc="-3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的時，我也是受挑戰回答這問題的人之一。</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9085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0" y="0"/>
            <a:ext cx="9170030" cy="6858000"/>
          </a:xfrm>
          <a:prstGeom prst="rect">
            <a:avLst/>
          </a:prstGeom>
        </p:spPr>
      </p:pic>
      <p:sp>
        <p:nvSpPr>
          <p:cNvPr id="2" name="Rectangle 1"/>
          <p:cNvSpPr/>
          <p:nvPr/>
        </p:nvSpPr>
        <p:spPr>
          <a:xfrm>
            <a:off x="683568" y="908720"/>
            <a:ext cx="7848872" cy="4431983"/>
          </a:xfrm>
          <a:prstGeom prst="rect">
            <a:avLst/>
          </a:prstGeom>
          <a:solidFill>
            <a:srgbClr val="FFFFFF">
              <a:alpha val="74118"/>
            </a:srgbClr>
          </a:solidFill>
        </p:spPr>
        <p:txBody>
          <a:bodyPr wrap="square">
            <a:spAutoFit/>
          </a:bodyPr>
          <a:lstStyle/>
          <a:p>
            <a:r>
              <a:rPr lang="en-US" sz="3600" dirty="0" smtClean="0">
                <a:solidFill>
                  <a:prstClr val="black"/>
                </a:solidFill>
              </a:rPr>
              <a:t>I </a:t>
            </a:r>
            <a:r>
              <a:rPr lang="en-US" sz="3600" dirty="0">
                <a:solidFill>
                  <a:prstClr val="black"/>
                </a:solidFill>
              </a:rPr>
              <a:t>was still </a:t>
            </a:r>
            <a:r>
              <a:rPr lang="en-US" sz="3600" dirty="0" smtClean="0">
                <a:solidFill>
                  <a:prstClr val="black"/>
                </a:solidFill>
              </a:rPr>
              <a:t>tingled </a:t>
            </a:r>
            <a:r>
              <a:rPr lang="en-US" sz="3600" dirty="0">
                <a:solidFill>
                  <a:prstClr val="black"/>
                </a:solidFill>
              </a:rPr>
              <a:t>with guilt, I suppose, since I had been part of the group responsible for His death.  Questions about this Man still haunt me.  </a:t>
            </a:r>
          </a:p>
          <a:p>
            <a:r>
              <a:rPr lang="zh-TW" altLang="en-US" sz="4000" dirty="0" smtClean="0">
                <a:solidFill>
                  <a:prstClr val="black"/>
                </a:solidFill>
                <a:latin typeface="標楷體" panose="03000509000000000000" pitchFamily="65" charset="-120"/>
                <a:ea typeface="標楷體" panose="03000509000000000000" pitchFamily="65" charset="-120"/>
              </a:rPr>
              <a:t>我</a:t>
            </a:r>
            <a:r>
              <a:rPr lang="zh-TW" altLang="en-US" sz="4000" dirty="0">
                <a:solidFill>
                  <a:prstClr val="black"/>
                </a:solidFill>
                <a:latin typeface="標楷體" panose="03000509000000000000" pitchFamily="65" charset="-120"/>
                <a:ea typeface="標楷體" panose="03000509000000000000" pitchFamily="65" charset="-120"/>
              </a:rPr>
              <a:t>還是帶著欠愧，因為我也是那群造成祂被釘死的一份子。關於這個人的疑問總是攪擾</a:t>
            </a:r>
            <a:r>
              <a:rPr lang="zh-TW" altLang="en-US" sz="4000" dirty="0" smtClean="0">
                <a:solidFill>
                  <a:prstClr val="black"/>
                </a:solidFill>
                <a:latin typeface="標楷體" panose="03000509000000000000" pitchFamily="65" charset="-120"/>
                <a:ea typeface="標楷體" panose="03000509000000000000" pitchFamily="65" charset="-120"/>
              </a:rPr>
              <a:t>我</a:t>
            </a:r>
            <a:r>
              <a:rPr lang="zh-TW" altLang="en-US" sz="4000" dirty="0">
                <a:solidFill>
                  <a:prstClr val="black"/>
                </a:solidFill>
                <a:latin typeface="標楷體" panose="03000509000000000000" pitchFamily="65" charset="-120"/>
                <a:ea typeface="標楷體" panose="03000509000000000000" pitchFamily="65" charset="-120"/>
              </a:rPr>
              <a:t>的心。</a:t>
            </a:r>
            <a:endParaRPr lang="en-US" sz="4000" dirty="0">
              <a:solidFill>
                <a:prstClr val="black"/>
              </a:solidFill>
              <a:latin typeface="標楷體" panose="03000509000000000000" pitchFamily="65" charset="-120"/>
              <a:ea typeface="標楷體" panose="03000509000000000000" pitchFamily="65" charset="-120"/>
            </a:endParaRPr>
          </a:p>
          <a:p>
            <a:endParaRPr lang="en-US" dirty="0">
              <a:solidFill>
                <a:prstClr val="black"/>
              </a:solidFill>
            </a:endParaRPr>
          </a:p>
        </p:txBody>
      </p:sp>
    </p:spTree>
    <p:extLst>
      <p:ext uri="{BB962C8B-B14F-4D97-AF65-F5344CB8AC3E}">
        <p14:creationId xmlns:p14="http://schemas.microsoft.com/office/powerpoint/2010/main" val="621947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50203" y="750124"/>
            <a:ext cx="7920880" cy="4585871"/>
          </a:xfrm>
          <a:prstGeom prst="rect">
            <a:avLst/>
          </a:prstGeom>
          <a:solidFill>
            <a:srgbClr val="FFFFFF">
              <a:alpha val="72941"/>
            </a:srgbClr>
          </a:solidFill>
        </p:spPr>
        <p:txBody>
          <a:bodyPr wrap="square">
            <a:spAutoFit/>
          </a:bodyPr>
          <a:lstStyle/>
          <a:p>
            <a:pPr algn="ctr"/>
            <a:r>
              <a:rPr lang="en-US" sz="3600" dirty="0">
                <a:solidFill>
                  <a:prstClr val="black"/>
                </a:solidFill>
              </a:rPr>
              <a:t>But in my heart of hearts, I cannot dismiss the words of one Roman office standing near the cross as Jesus died: “Truly, this was God’s Son</a:t>
            </a:r>
            <a:r>
              <a:rPr lang="en-US" sz="3600" dirty="0" smtClean="0">
                <a:solidFill>
                  <a:prstClr val="black"/>
                </a:solidFill>
              </a:rPr>
              <a:t>!”</a:t>
            </a:r>
          </a:p>
          <a:p>
            <a:pPr algn="ctr"/>
            <a:endParaRPr lang="en-US" sz="1000" dirty="0" smtClean="0">
              <a:solidFill>
                <a:prstClr val="black"/>
              </a:solidFill>
            </a:endParaRPr>
          </a:p>
          <a:p>
            <a:pPr algn="ctr"/>
            <a:r>
              <a:rPr lang="zh-TW" altLang="en-US" sz="4000" dirty="0">
                <a:solidFill>
                  <a:prstClr val="black"/>
                </a:solidFill>
                <a:latin typeface="標楷體" panose="03000509000000000000" pitchFamily="65" charset="-120"/>
                <a:ea typeface="標楷體" panose="03000509000000000000" pitchFamily="65" charset="-120"/>
              </a:rPr>
              <a:t>我不能忘記那羅馬的百夫長</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在</a:t>
            </a:r>
            <a:r>
              <a:rPr lang="zh-TW" altLang="en-US" sz="4000" dirty="0">
                <a:solidFill>
                  <a:prstClr val="black"/>
                </a:solidFill>
                <a:latin typeface="標楷體" panose="03000509000000000000" pitchFamily="65" charset="-120"/>
                <a:ea typeface="標楷體" panose="03000509000000000000" pitchFamily="65" charset="-120"/>
              </a:rPr>
              <a:t>看見耶穌喊，斷氣時所</a:t>
            </a:r>
            <a:r>
              <a:rPr lang="zh-TW" altLang="en-US" sz="4000" dirty="0" smtClean="0">
                <a:solidFill>
                  <a:prstClr val="black"/>
                </a:solidFill>
                <a:latin typeface="標楷體" panose="03000509000000000000" pitchFamily="65" charset="-120"/>
                <a:ea typeface="標楷體" panose="03000509000000000000" pitchFamily="65" charset="-120"/>
              </a:rPr>
              <a:t>講的</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這人真是上帝的子兒</a:t>
            </a:r>
            <a:r>
              <a:rPr lang="en-US" altLang="zh-TW" sz="4000" dirty="0" smtClean="0">
                <a:solidFill>
                  <a:prstClr val="black"/>
                </a:solidFill>
                <a:latin typeface="標楷體" panose="03000509000000000000" pitchFamily="65" charset="-120"/>
                <a:ea typeface="標楷體" panose="03000509000000000000" pitchFamily="65" charset="-120"/>
              </a:rPr>
              <a:t>!”</a:t>
            </a:r>
          </a:p>
          <a:p>
            <a:pPr algn="ctr"/>
            <a:endParaRPr lang="en-US" dirty="0">
              <a:solidFill>
                <a:prstClr val="black"/>
              </a:solidFill>
            </a:endParaRPr>
          </a:p>
        </p:txBody>
      </p:sp>
    </p:spTree>
    <p:extLst>
      <p:ext uri="{BB962C8B-B14F-4D97-AF65-F5344CB8AC3E}">
        <p14:creationId xmlns:p14="http://schemas.microsoft.com/office/powerpoint/2010/main" val="19563759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53"/>
            <a:ext cx="3029997" cy="2204864"/>
          </a:xfrm>
          <a:prstGeom prst="rect">
            <a:avLst/>
          </a:prstGeom>
        </p:spPr>
      </p:pic>
      <p:sp>
        <p:nvSpPr>
          <p:cNvPr id="3" name="Subtitle 2"/>
          <p:cNvSpPr>
            <a:spLocks noGrp="1"/>
          </p:cNvSpPr>
          <p:nvPr>
            <p:ph type="subTitle" idx="1"/>
          </p:nvPr>
        </p:nvSpPr>
        <p:spPr>
          <a:xfrm>
            <a:off x="539552" y="1398947"/>
            <a:ext cx="8064896" cy="4694349"/>
          </a:xfrm>
        </p:spPr>
        <p:txBody>
          <a:bodyPr>
            <a:noAutofit/>
          </a:bodyPr>
          <a:lstStyle/>
          <a:p>
            <a:pPr>
              <a:spcBef>
                <a:spcPts val="0"/>
              </a:spcBef>
            </a:pPr>
            <a:r>
              <a:rPr lang="en-US" sz="4000" dirty="0" smtClean="0">
                <a:solidFill>
                  <a:schemeClr val="tx1"/>
                </a:solidFill>
              </a:rPr>
              <a:t>                    The </a:t>
            </a:r>
            <a:r>
              <a:rPr lang="en-US" sz="4000" dirty="0">
                <a:solidFill>
                  <a:schemeClr val="tx1"/>
                </a:solidFill>
              </a:rPr>
              <a:t>soldiers gathered </a:t>
            </a:r>
            <a:r>
              <a:rPr lang="en-US" sz="4000" dirty="0" smtClean="0">
                <a:solidFill>
                  <a:schemeClr val="tx1"/>
                </a:solidFill>
              </a:rPr>
              <a:t>    	'round </a:t>
            </a:r>
            <a:r>
              <a:rPr lang="en-US" sz="4000" dirty="0">
                <a:solidFill>
                  <a:schemeClr val="tx1"/>
                </a:solidFill>
              </a:rPr>
              <a:t>this Man who was sentenced now to die. </a:t>
            </a:r>
            <a:endParaRPr lang="en-US" sz="4000" dirty="0" smtClean="0">
              <a:solidFill>
                <a:schemeClr val="tx1"/>
              </a:solidFill>
            </a:endParaRPr>
          </a:p>
          <a:p>
            <a:pPr>
              <a:spcBef>
                <a:spcPts val="0"/>
              </a:spcBef>
            </a:pPr>
            <a:r>
              <a:rPr lang="en-US" sz="4000" dirty="0" smtClean="0">
                <a:solidFill>
                  <a:schemeClr val="tx1"/>
                </a:solidFill>
              </a:rPr>
              <a:t>" </a:t>
            </a:r>
            <a:r>
              <a:rPr lang="en-US" sz="4000" dirty="0">
                <a:solidFill>
                  <a:schemeClr val="tx1"/>
                </a:solidFill>
              </a:rPr>
              <a:t>Hail to the King! they jerked at Him with shouts of "Crucify!" </a:t>
            </a:r>
            <a:endParaRPr lang="en-US" sz="4000" dirty="0" smtClean="0">
              <a:solidFill>
                <a:schemeClr val="tx1"/>
              </a:solidFill>
            </a:endParaRPr>
          </a:p>
          <a:p>
            <a:r>
              <a:rPr lang="zh-TW" altLang="en-US" sz="4000" dirty="0" smtClean="0">
                <a:solidFill>
                  <a:schemeClr val="tx1"/>
                </a:solidFill>
                <a:latin typeface="標楷體" panose="03000509000000000000" pitchFamily="65" charset="-120"/>
                <a:ea typeface="標楷體" panose="03000509000000000000" pitchFamily="65" charset="-120"/>
              </a:rPr>
              <a:t>兵丁圍累此人身邊</a:t>
            </a:r>
            <a:r>
              <a:rPr lang="en-US" altLang="zh-TW" sz="4000" dirty="0" smtClean="0">
                <a:solidFill>
                  <a:schemeClr val="tx1"/>
                </a:solidFill>
                <a:latin typeface="標楷體" panose="03000509000000000000" pitchFamily="65" charset="-120"/>
                <a:ea typeface="標楷體" panose="03000509000000000000" pitchFamily="65" charset="-120"/>
              </a:rPr>
              <a:t>,</a:t>
            </a:r>
            <a:r>
              <a:rPr lang="zh-TW" altLang="en-US" sz="4000" dirty="0" smtClean="0">
                <a:solidFill>
                  <a:schemeClr val="tx1"/>
                </a:solidFill>
                <a:latin typeface="標楷體" panose="03000509000000000000" pitchFamily="65" charset="-120"/>
                <a:ea typeface="標楷體" panose="03000509000000000000" pitchFamily="65" charset="-120"/>
              </a:rPr>
              <a:t>祂受宣佈著死刑</a:t>
            </a:r>
            <a:r>
              <a:rPr lang="en-US" altLang="zh-TW" sz="4000" dirty="0" smtClean="0">
                <a:solidFill>
                  <a:schemeClr val="tx1"/>
                </a:solidFill>
                <a:latin typeface="標楷體" panose="03000509000000000000" pitchFamily="65" charset="-120"/>
                <a:ea typeface="標楷體" panose="03000509000000000000" pitchFamily="65" charset="-120"/>
              </a:rPr>
              <a:t>,</a:t>
            </a:r>
          </a:p>
          <a:p>
            <a:r>
              <a:rPr lang="zh-TW" altLang="en-US" sz="4000" dirty="0" smtClean="0">
                <a:solidFill>
                  <a:schemeClr val="tx1"/>
                </a:solidFill>
                <a:latin typeface="標楷體" panose="03000509000000000000" pitchFamily="65" charset="-120"/>
                <a:ea typeface="標楷體" panose="03000509000000000000" pitchFamily="65" charset="-120"/>
              </a:rPr>
              <a:t>猶太的王怹譏刺祂</a:t>
            </a:r>
            <a:r>
              <a:rPr lang="en-US" altLang="zh-TW" sz="4000" dirty="0" smtClean="0">
                <a:solidFill>
                  <a:schemeClr val="tx1"/>
                </a:solidFill>
                <a:latin typeface="標楷體" panose="03000509000000000000" pitchFamily="65" charset="-120"/>
                <a:ea typeface="標楷體" panose="03000509000000000000" pitchFamily="65" charset="-120"/>
              </a:rPr>
              <a:t>,</a:t>
            </a:r>
            <a:r>
              <a:rPr lang="zh-TW" altLang="en-US" sz="4000" dirty="0" smtClean="0">
                <a:solidFill>
                  <a:schemeClr val="tx1"/>
                </a:solidFill>
                <a:latin typeface="標楷體" panose="03000509000000000000" pitchFamily="65" charset="-120"/>
                <a:ea typeface="標楷體" panose="03000509000000000000" pitchFamily="65" charset="-120"/>
              </a:rPr>
              <a:t>喊釘祂十字架!</a:t>
            </a:r>
            <a:endParaRPr lang="en-US" sz="40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669722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88640"/>
            <a:ext cx="2808312" cy="1938751"/>
          </a:xfrm>
          <a:prstGeom prst="rect">
            <a:avLst/>
          </a:prstGeom>
        </p:spPr>
      </p:pic>
      <p:sp>
        <p:nvSpPr>
          <p:cNvPr id="2" name="Rectangle 1"/>
          <p:cNvSpPr/>
          <p:nvPr/>
        </p:nvSpPr>
        <p:spPr>
          <a:xfrm>
            <a:off x="251520" y="1916832"/>
            <a:ext cx="8712968" cy="4708981"/>
          </a:xfrm>
          <a:prstGeom prst="rect">
            <a:avLst/>
          </a:prstGeom>
        </p:spPr>
        <p:txBody>
          <a:bodyPr wrap="square">
            <a:spAutoFit/>
          </a:bodyPr>
          <a:lstStyle/>
          <a:p>
            <a:pPr algn="ctr"/>
            <a:r>
              <a:rPr lang="en-US" sz="4200" dirty="0">
                <a:solidFill>
                  <a:prstClr val="black"/>
                </a:solidFill>
              </a:rPr>
              <a:t>A crown of thorns placed on His head, they mocked His Deity.</a:t>
            </a:r>
            <a:br>
              <a:rPr lang="en-US" sz="4200" dirty="0">
                <a:solidFill>
                  <a:prstClr val="black"/>
                </a:solidFill>
              </a:rPr>
            </a:br>
            <a:r>
              <a:rPr lang="en-US" sz="4200" dirty="0">
                <a:solidFill>
                  <a:prstClr val="black"/>
                </a:solidFill>
              </a:rPr>
              <a:t>They placed a cross </a:t>
            </a:r>
            <a:r>
              <a:rPr lang="en-US" sz="4200" dirty="0" smtClean="0">
                <a:solidFill>
                  <a:prstClr val="black"/>
                </a:solidFill>
              </a:rPr>
              <a:t>upon </a:t>
            </a:r>
            <a:r>
              <a:rPr lang="en-US" sz="4200" dirty="0">
                <a:solidFill>
                  <a:prstClr val="black"/>
                </a:solidFill>
              </a:rPr>
              <a:t>His back as He walked to </a:t>
            </a:r>
            <a:r>
              <a:rPr lang="en-US" sz="4200" dirty="0" smtClean="0">
                <a:solidFill>
                  <a:prstClr val="black"/>
                </a:solidFill>
              </a:rPr>
              <a:t>Calvary.</a:t>
            </a:r>
          </a:p>
          <a:p>
            <a:pPr algn="ctr"/>
            <a:r>
              <a:rPr lang="zh-TW" altLang="en-US" sz="4200" dirty="0" smtClean="0">
                <a:solidFill>
                  <a:prstClr val="black"/>
                </a:solidFill>
                <a:latin typeface="標楷體" panose="03000509000000000000" pitchFamily="65" charset="-120"/>
                <a:ea typeface="標楷體" panose="03000509000000000000" pitchFamily="65" charset="-120"/>
              </a:rPr>
              <a:t>用刺仔冕旒給祂戴</a:t>
            </a:r>
            <a:r>
              <a:rPr lang="en-US" altLang="zh-TW" sz="4400" dirty="0" smtClean="0">
                <a:solidFill>
                  <a:prstClr val="black"/>
                </a:solidFill>
                <a:latin typeface="標楷體" panose="03000509000000000000" pitchFamily="65" charset="-120"/>
                <a:ea typeface="標楷體" panose="03000509000000000000" pitchFamily="65" charset="-120"/>
              </a:rPr>
              <a:t>,</a:t>
            </a:r>
            <a:r>
              <a:rPr lang="zh-TW" altLang="en-US" sz="4400" dirty="0" smtClean="0">
                <a:solidFill>
                  <a:prstClr val="black"/>
                </a:solidFill>
                <a:latin typeface="標楷體" panose="03000509000000000000" pitchFamily="65" charset="-120"/>
                <a:ea typeface="標楷體" panose="03000509000000000000" pitchFamily="65" charset="-120"/>
              </a:rPr>
              <a:t>諷刺祂神聖</a:t>
            </a:r>
            <a:r>
              <a:rPr lang="en-US" altLang="zh-TW" sz="4400" dirty="0" smtClean="0">
                <a:solidFill>
                  <a:prstClr val="black"/>
                </a:solidFill>
                <a:latin typeface="標楷體" panose="03000509000000000000" pitchFamily="65" charset="-120"/>
                <a:ea typeface="標楷體" panose="03000509000000000000" pitchFamily="65" charset="-120"/>
              </a:rPr>
              <a:t>.</a:t>
            </a:r>
          </a:p>
          <a:p>
            <a:pPr algn="ctr"/>
            <a:r>
              <a:rPr lang="zh-TW" altLang="en-US" sz="4400" dirty="0" smtClean="0">
                <a:solidFill>
                  <a:prstClr val="black"/>
                </a:solidFill>
                <a:latin typeface="標楷體" panose="03000509000000000000" pitchFamily="65" charset="-120"/>
                <a:ea typeface="標楷體" panose="03000509000000000000" pitchFamily="65" charset="-120"/>
              </a:rPr>
              <a:t>怹放十架在祂肩頭</a:t>
            </a:r>
            <a:endParaRPr lang="en-US" altLang="zh-TW" sz="4400" dirty="0" smtClean="0">
              <a:solidFill>
                <a:prstClr val="black"/>
              </a:solidFill>
              <a:latin typeface="標楷體" panose="03000509000000000000" pitchFamily="65" charset="-120"/>
              <a:ea typeface="標楷體" panose="03000509000000000000" pitchFamily="65" charset="-120"/>
            </a:endParaRPr>
          </a:p>
          <a:p>
            <a:pPr algn="ctr"/>
            <a:r>
              <a:rPr lang="zh-TW" altLang="en-US" sz="4400" dirty="0" smtClean="0">
                <a:solidFill>
                  <a:prstClr val="black"/>
                </a:solidFill>
                <a:latin typeface="標楷體" panose="03000509000000000000" pitchFamily="65" charset="-120"/>
                <a:ea typeface="標楷體" panose="03000509000000000000" pitchFamily="65" charset="-120"/>
              </a:rPr>
              <a:t>當祂走向各各他</a:t>
            </a:r>
            <a:r>
              <a:rPr lang="en-US" altLang="zh-TW" sz="4400" dirty="0" smtClean="0">
                <a:solidFill>
                  <a:prstClr val="black"/>
                </a:solidFill>
                <a:latin typeface="標楷體" panose="03000509000000000000" pitchFamily="65" charset="-120"/>
                <a:ea typeface="標楷體" panose="03000509000000000000" pitchFamily="65" charset="-120"/>
              </a:rPr>
              <a:t>.</a:t>
            </a:r>
            <a:endParaRPr lang="en-US" dirty="0">
              <a:solidFill>
                <a:prstClr val="black"/>
              </a:solidFill>
            </a:endParaRPr>
          </a:p>
        </p:txBody>
      </p:sp>
    </p:spTree>
    <p:extLst>
      <p:ext uri="{BB962C8B-B14F-4D97-AF65-F5344CB8AC3E}">
        <p14:creationId xmlns:p14="http://schemas.microsoft.com/office/powerpoint/2010/main" val="29043419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379"/>
          <a:stretch/>
        </p:blipFill>
        <p:spPr>
          <a:xfrm>
            <a:off x="-1" y="0"/>
            <a:ext cx="9144001" cy="6960136"/>
          </a:xfrm>
          <a:prstGeom prst="rect">
            <a:avLst/>
          </a:prstGeom>
        </p:spPr>
      </p:pic>
      <p:sp>
        <p:nvSpPr>
          <p:cNvPr id="2" name="Rectangle 1"/>
          <p:cNvSpPr/>
          <p:nvPr/>
        </p:nvSpPr>
        <p:spPr>
          <a:xfrm>
            <a:off x="-6308" y="980728"/>
            <a:ext cx="9144000" cy="2769989"/>
          </a:xfrm>
          <a:prstGeom prst="rect">
            <a:avLst/>
          </a:prstGeom>
        </p:spPr>
        <p:txBody>
          <a:bodyPr wrap="square">
            <a:spAutoFit/>
          </a:bodyPr>
          <a:lstStyle/>
          <a:p>
            <a:pPr algn="ctr"/>
            <a:r>
              <a:rPr lang="en-US" sz="4200" dirty="0">
                <a:solidFill>
                  <a:prstClr val="white"/>
                </a:solidFill>
                <a:effectLst>
                  <a:outerShdw blurRad="38100" dist="38100" dir="2700000" algn="tl">
                    <a:srgbClr val="000000">
                      <a:alpha val="43137"/>
                    </a:srgbClr>
                  </a:outerShdw>
                </a:effectLst>
              </a:rPr>
              <a:t>Truly, this was </a:t>
            </a:r>
            <a:r>
              <a:rPr lang="en-US" sz="4200" dirty="0" smtClean="0">
                <a:solidFill>
                  <a:prstClr val="white"/>
                </a:solidFill>
                <a:effectLst>
                  <a:outerShdw blurRad="38100" dist="38100" dir="2700000" algn="tl">
                    <a:srgbClr val="000000">
                      <a:alpha val="43137"/>
                    </a:srgbClr>
                  </a:outerShdw>
                </a:effectLst>
              </a:rPr>
              <a:t>God‘s </a:t>
            </a:r>
            <a:r>
              <a:rPr lang="en-US" sz="4200" dirty="0">
                <a:solidFill>
                  <a:prstClr val="white"/>
                </a:solidFill>
                <a:effectLst>
                  <a:outerShdw blurRad="38100" dist="38100" dir="2700000" algn="tl">
                    <a:srgbClr val="000000">
                      <a:alpha val="43137"/>
                    </a:srgbClr>
                  </a:outerShdw>
                </a:effectLst>
              </a:rPr>
              <a:t>holy Son</a:t>
            </a:r>
            <a:r>
              <a:rPr lang="en-US" sz="4200" dirty="0" smtClean="0">
                <a:solidFill>
                  <a:prstClr val="white"/>
                </a:solidFill>
                <a:effectLst>
                  <a:outerShdw blurRad="38100" dist="38100" dir="2700000" algn="tl">
                    <a:srgbClr val="000000">
                      <a:alpha val="43137"/>
                    </a:srgbClr>
                  </a:outerShdw>
                </a:effectLst>
              </a:rPr>
              <a:t>,</a:t>
            </a:r>
          </a:p>
          <a:p>
            <a:pPr algn="ctr"/>
            <a:r>
              <a:rPr lang="en-US" sz="4200" dirty="0" smtClean="0">
                <a:solidFill>
                  <a:prstClr val="white"/>
                </a:solidFill>
                <a:effectLst>
                  <a:outerShdw blurRad="38100" dist="38100" dir="2700000" algn="tl">
                    <a:srgbClr val="000000">
                      <a:alpha val="43137"/>
                    </a:srgbClr>
                  </a:outerShdw>
                </a:effectLst>
              </a:rPr>
              <a:t> </a:t>
            </a:r>
            <a:r>
              <a:rPr lang="en-US" sz="4200" dirty="0">
                <a:solidFill>
                  <a:prstClr val="white"/>
                </a:solidFill>
                <a:effectLst>
                  <a:outerShdw blurRad="38100" dist="38100" dir="2700000" algn="tl">
                    <a:srgbClr val="000000">
                      <a:alpha val="43137"/>
                    </a:srgbClr>
                  </a:outerShdw>
                </a:effectLst>
              </a:rPr>
              <a:t>convicted and sentenced to be crucified</a:t>
            </a:r>
            <a:r>
              <a:rPr lang="en-US" sz="4200" dirty="0" smtClean="0">
                <a:solidFill>
                  <a:prstClr val="white"/>
                </a:solidFill>
                <a:effectLst>
                  <a:outerShdw blurRad="38100" dist="38100" dir="2700000" algn="tl">
                    <a:srgbClr val="000000">
                      <a:alpha val="43137"/>
                    </a:srgbClr>
                  </a:outerShdw>
                </a:effectLst>
              </a:rPr>
              <a:t>.</a:t>
            </a:r>
            <a:r>
              <a:rPr lang="en-US" sz="4400" dirty="0">
                <a:solidFill>
                  <a:prstClr val="white"/>
                </a:solidFill>
                <a:effectLst>
                  <a:outerShdw blurRad="38100" dist="38100" dir="2700000" algn="tl">
                    <a:srgbClr val="000000">
                      <a:alpha val="43137"/>
                    </a:srgbClr>
                  </a:outerShdw>
                </a:effectLst>
              </a:rPr>
              <a:t> </a:t>
            </a:r>
            <a:endParaRPr lang="en-US" sz="4400" dirty="0" smtClean="0">
              <a:solidFill>
                <a:prstClr val="white"/>
              </a:solidFill>
              <a:effectLst>
                <a:outerShdw blurRad="38100" dist="38100" dir="2700000" algn="tl">
                  <a:srgbClr val="000000">
                    <a:alpha val="43137"/>
                  </a:srgbClr>
                </a:outerShdw>
              </a:effectLst>
            </a:endParaRPr>
          </a:p>
          <a:p>
            <a:pPr algn="ct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確實這是上帝聖子</a:t>
            </a:r>
            <a:r>
              <a:rPr lang="en-US" altLang="zh-TW" sz="44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r>
              <a:rPr lang="zh-TW" altLang="en-US" sz="44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受宣判受定罪受釘十字架</a:t>
            </a:r>
            <a:r>
              <a:rPr lang="en-US" altLang="zh-TW" sz="44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sz="4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05829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488" b="2447"/>
          <a:stretch/>
        </p:blipFill>
        <p:spPr>
          <a:xfrm>
            <a:off x="0" y="0"/>
            <a:ext cx="9144000" cy="6858000"/>
          </a:xfrm>
          <a:prstGeom prst="rect">
            <a:avLst/>
          </a:prstGeom>
        </p:spPr>
      </p:pic>
      <p:sp>
        <p:nvSpPr>
          <p:cNvPr id="2" name="Rectangle 1"/>
          <p:cNvSpPr/>
          <p:nvPr/>
        </p:nvSpPr>
        <p:spPr>
          <a:xfrm>
            <a:off x="899592" y="476671"/>
            <a:ext cx="7632848" cy="4524315"/>
          </a:xfrm>
          <a:prstGeom prst="rect">
            <a:avLst/>
          </a:prstGeom>
        </p:spPr>
        <p:txBody>
          <a:bodyPr wrap="square">
            <a:spAutoFit/>
          </a:bodyPr>
          <a:lstStyle/>
          <a:p>
            <a:pPr algn="ctr"/>
            <a:r>
              <a:rPr lang="en-US" sz="3600" dirty="0" smtClean="0">
                <a:solidFill>
                  <a:prstClr val="white"/>
                </a:solidFill>
                <a:effectLst>
                  <a:outerShdw blurRad="38100" dist="38100" dir="2700000" algn="tl">
                    <a:srgbClr val="000000">
                      <a:alpha val="43137"/>
                    </a:srgbClr>
                  </a:outerShdw>
                </a:effectLst>
              </a:rPr>
              <a:t>Truly, this was God’s chosen One, teacher, redeemer, </a:t>
            </a:r>
          </a:p>
          <a:p>
            <a:pPr algn="ctr"/>
            <a:r>
              <a:rPr lang="en-US" sz="3600" dirty="0" smtClean="0">
                <a:solidFill>
                  <a:prstClr val="white"/>
                </a:solidFill>
                <a:effectLst>
                  <a:outerShdw blurRad="38100" dist="38100" dir="2700000" algn="tl">
                    <a:srgbClr val="000000">
                      <a:alpha val="43137"/>
                    </a:srgbClr>
                  </a:outerShdw>
                </a:effectLst>
              </a:rPr>
              <a:t>servant and friend.</a:t>
            </a:r>
            <a:br>
              <a:rPr lang="en-US" sz="3600" dirty="0" smtClean="0">
                <a:solidFill>
                  <a:prstClr val="white"/>
                </a:solidFill>
                <a:effectLst>
                  <a:outerShdw blurRad="38100" dist="38100" dir="2700000" algn="tl">
                    <a:srgbClr val="000000">
                      <a:alpha val="43137"/>
                    </a:srgbClr>
                  </a:outerShdw>
                </a:effectLst>
              </a:rPr>
            </a:br>
            <a:r>
              <a:rPr lang="en-US" sz="3600" dirty="0" smtClean="0">
                <a:solidFill>
                  <a:prstClr val="white"/>
                </a:solidFill>
                <a:effectLst>
                  <a:outerShdw blurRad="38100" dist="38100" dir="2700000" algn="tl">
                    <a:srgbClr val="000000">
                      <a:alpha val="43137"/>
                    </a:srgbClr>
                  </a:outerShdw>
                </a:effectLst>
              </a:rPr>
              <a:t>Truly this was God‘s Son.</a:t>
            </a:r>
            <a:r>
              <a:rPr lang="en-US" sz="4200" dirty="0" smtClean="0">
                <a:solidFill>
                  <a:prstClr val="white"/>
                </a:solidFill>
                <a:effectLst>
                  <a:outerShdw blurRad="38100" dist="38100" dir="2700000" algn="tl">
                    <a:srgbClr val="000000">
                      <a:alpha val="43137"/>
                    </a:srgbClr>
                  </a:outerShdw>
                </a:effectLst>
              </a:rPr>
              <a:t/>
            </a:r>
            <a:br>
              <a:rPr lang="en-US" sz="4200" dirty="0" smtClean="0">
                <a:solidFill>
                  <a:prstClr val="white"/>
                </a:solidFill>
                <a:effectLst>
                  <a:outerShdw blurRad="38100" dist="38100" dir="2700000" algn="tl">
                    <a:srgbClr val="000000">
                      <a:alpha val="43137"/>
                    </a:srgbClr>
                  </a:outerShdw>
                </a:effectLst>
              </a:rPr>
            </a:b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確實祂是上帝所選</a:t>
            </a:r>
            <a:endParaRPr lang="en-US" altLang="zh-TW"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教師</a:t>
            </a:r>
            <a:r>
              <a:rPr lang="en-US" altLang="zh-TW"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救贖主</a:t>
            </a:r>
            <a:r>
              <a:rPr lang="en-US" altLang="zh-TW"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奴僕</a:t>
            </a:r>
            <a:r>
              <a:rPr lang="en-US" altLang="zh-TW" sz="4200"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朋友</a:t>
            </a:r>
            <a:r>
              <a:rPr lang="en-US" altLang="zh-TW"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r>
              <a:rPr lang="zh-TW" altLang="en-US"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祂是上帝聖子</a:t>
            </a:r>
            <a:r>
              <a:rPr lang="en-US" altLang="zh-TW" sz="42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endParaRPr lang="en-US" dirty="0">
              <a:solidFill>
                <a:prstClr val="black"/>
              </a:solidFill>
            </a:endParaRPr>
          </a:p>
        </p:txBody>
      </p:sp>
    </p:spTree>
    <p:extLst>
      <p:ext uri="{BB962C8B-B14F-4D97-AF65-F5344CB8AC3E}">
        <p14:creationId xmlns:p14="http://schemas.microsoft.com/office/powerpoint/2010/main" val="28243700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780928"/>
            <a:ext cx="8208912" cy="3539430"/>
          </a:xfrm>
          <a:prstGeom prst="rect">
            <a:avLst/>
          </a:prstGeom>
        </p:spPr>
        <p:txBody>
          <a:bodyPr wrap="square">
            <a:spAutoFit/>
          </a:bodyPr>
          <a:lstStyle/>
          <a:p>
            <a:pPr algn="ctr"/>
            <a:r>
              <a:rPr lang="en-US" sz="3600" dirty="0">
                <a:solidFill>
                  <a:prstClr val="black"/>
                </a:solidFill>
              </a:rPr>
              <a:t>They nailed Him to a </a:t>
            </a:r>
            <a:r>
              <a:rPr lang="en-US" sz="3600" dirty="0" smtClean="0">
                <a:solidFill>
                  <a:prstClr val="black"/>
                </a:solidFill>
              </a:rPr>
              <a:t>wooden </a:t>
            </a:r>
            <a:r>
              <a:rPr lang="en-US" sz="3600" dirty="0">
                <a:solidFill>
                  <a:prstClr val="black"/>
                </a:solidFill>
              </a:rPr>
              <a:t>cross </a:t>
            </a:r>
            <a:endParaRPr lang="en-US" sz="3600" dirty="0" smtClean="0">
              <a:solidFill>
                <a:prstClr val="black"/>
              </a:solidFill>
            </a:endParaRPr>
          </a:p>
          <a:p>
            <a:pPr algn="ctr"/>
            <a:r>
              <a:rPr lang="en-US" sz="3600" dirty="0" smtClean="0">
                <a:solidFill>
                  <a:prstClr val="black"/>
                </a:solidFill>
              </a:rPr>
              <a:t>to </a:t>
            </a:r>
            <a:r>
              <a:rPr lang="en-US" sz="3600" dirty="0">
                <a:solidFill>
                  <a:prstClr val="black"/>
                </a:solidFill>
              </a:rPr>
              <a:t>die a </a:t>
            </a:r>
            <a:r>
              <a:rPr lang="en-US" sz="3600" dirty="0" smtClean="0">
                <a:solidFill>
                  <a:prstClr val="black"/>
                </a:solidFill>
              </a:rPr>
              <a:t>criminal's </a:t>
            </a:r>
            <a:r>
              <a:rPr lang="en-US" sz="3600" dirty="0">
                <a:solidFill>
                  <a:prstClr val="black"/>
                </a:solidFill>
              </a:rPr>
              <a:t>death. </a:t>
            </a:r>
            <a:br>
              <a:rPr lang="en-US" sz="3600" dirty="0">
                <a:solidFill>
                  <a:prstClr val="black"/>
                </a:solidFill>
              </a:rPr>
            </a:br>
            <a:r>
              <a:rPr lang="en-US" sz="3600" dirty="0">
                <a:solidFill>
                  <a:prstClr val="black"/>
                </a:solidFill>
              </a:rPr>
              <a:t>They scorned Him in His final hours </a:t>
            </a:r>
            <a:endParaRPr lang="en-US" sz="3600" dirty="0" smtClean="0">
              <a:solidFill>
                <a:prstClr val="black"/>
              </a:solidFill>
            </a:endParaRPr>
          </a:p>
          <a:p>
            <a:pPr algn="ctr"/>
            <a:r>
              <a:rPr lang="en-US" sz="3600" dirty="0" smtClean="0">
                <a:solidFill>
                  <a:prstClr val="black"/>
                </a:solidFill>
              </a:rPr>
              <a:t>as </a:t>
            </a:r>
            <a:r>
              <a:rPr lang="en-US" sz="3600" dirty="0">
                <a:solidFill>
                  <a:prstClr val="black"/>
                </a:solidFill>
              </a:rPr>
              <a:t>He </a:t>
            </a:r>
            <a:r>
              <a:rPr lang="en-US" sz="3600" dirty="0" smtClean="0">
                <a:solidFill>
                  <a:prstClr val="black"/>
                </a:solidFill>
              </a:rPr>
              <a:t>labored </a:t>
            </a:r>
            <a:r>
              <a:rPr lang="en-US" sz="3600" dirty="0">
                <a:solidFill>
                  <a:prstClr val="black"/>
                </a:solidFill>
              </a:rPr>
              <a:t>for each breath</a:t>
            </a:r>
            <a:r>
              <a:rPr lang="en-US" sz="3600" dirty="0" smtClean="0">
                <a:solidFill>
                  <a:prstClr val="black"/>
                </a:solidFill>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怹釘祂佇十字架頂</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承擔死刑的罪</a:t>
            </a:r>
            <a:r>
              <a:rPr lang="en-US" altLang="zh-TW" sz="4000" dirty="0" smtClean="0">
                <a:solidFill>
                  <a:prstClr val="black"/>
                </a:solidFill>
                <a:latin typeface="標楷體" panose="03000509000000000000" pitchFamily="65" charset="-120"/>
                <a:ea typeface="標楷體" panose="03000509000000000000" pitchFamily="65" charset="-120"/>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怹鞭打祂到佇最後</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苦刑祂每一口氣</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sz="4000"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8368"/>
            <a:ext cx="3556588" cy="2762559"/>
          </a:xfrm>
          <a:prstGeom prst="rect">
            <a:avLst/>
          </a:prstGeom>
        </p:spPr>
      </p:pic>
    </p:spTree>
    <p:extLst>
      <p:ext uri="{BB962C8B-B14F-4D97-AF65-F5344CB8AC3E}">
        <p14:creationId xmlns:p14="http://schemas.microsoft.com/office/powerpoint/2010/main" val="1562400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05" t="2493" r="4630" b="5525"/>
          <a:stretch/>
        </p:blipFill>
        <p:spPr>
          <a:xfrm>
            <a:off x="155024" y="3573016"/>
            <a:ext cx="2392327" cy="2817629"/>
          </a:xfrm>
          <a:prstGeom prst="rect">
            <a:avLst/>
          </a:prstGeom>
        </p:spPr>
      </p:pic>
      <p:sp>
        <p:nvSpPr>
          <p:cNvPr id="2" name="Rectangle 1"/>
          <p:cNvSpPr/>
          <p:nvPr/>
        </p:nvSpPr>
        <p:spPr>
          <a:xfrm>
            <a:off x="899592" y="260648"/>
            <a:ext cx="7992887" cy="4924425"/>
          </a:xfrm>
          <a:prstGeom prst="rect">
            <a:avLst/>
          </a:prstGeom>
        </p:spPr>
        <p:txBody>
          <a:bodyPr wrap="square">
            <a:spAutoFit/>
          </a:bodyPr>
          <a:lstStyle/>
          <a:p>
            <a:pPr algn="ctr"/>
            <a:r>
              <a:rPr lang="en-US" sz="3600" dirty="0">
                <a:solidFill>
                  <a:prstClr val="white"/>
                </a:solidFill>
              </a:rPr>
              <a:t>" My God, have you forsaken me?" </a:t>
            </a:r>
            <a:endParaRPr lang="en-US" sz="3600" dirty="0" smtClean="0">
              <a:solidFill>
                <a:prstClr val="white"/>
              </a:solidFill>
            </a:endParaRPr>
          </a:p>
          <a:p>
            <a:pPr algn="ctr"/>
            <a:r>
              <a:rPr lang="en-US" sz="3600" dirty="0" smtClean="0">
                <a:solidFill>
                  <a:prstClr val="white"/>
                </a:solidFill>
              </a:rPr>
              <a:t>He </a:t>
            </a:r>
            <a:r>
              <a:rPr lang="en-US" sz="3600" dirty="0">
                <a:solidFill>
                  <a:prstClr val="white"/>
                </a:solidFill>
              </a:rPr>
              <a:t>cried in agony,</a:t>
            </a:r>
            <a:br>
              <a:rPr lang="en-US" sz="3600" dirty="0">
                <a:solidFill>
                  <a:prstClr val="white"/>
                </a:solidFill>
              </a:rPr>
            </a:br>
            <a:r>
              <a:rPr lang="en-US" sz="3600" dirty="0">
                <a:solidFill>
                  <a:prstClr val="white"/>
                </a:solidFill>
              </a:rPr>
              <a:t>And then He breathed a final breath </a:t>
            </a:r>
            <a:endParaRPr lang="en-US" sz="3600" dirty="0" smtClean="0">
              <a:solidFill>
                <a:prstClr val="white"/>
              </a:solidFill>
            </a:endParaRPr>
          </a:p>
          <a:p>
            <a:pPr algn="ctr"/>
            <a:r>
              <a:rPr lang="en-US" sz="3600" dirty="0" smtClean="0">
                <a:solidFill>
                  <a:prstClr val="white"/>
                </a:solidFill>
              </a:rPr>
              <a:t>and </a:t>
            </a:r>
            <a:r>
              <a:rPr lang="en-US" sz="3600" dirty="0">
                <a:solidFill>
                  <a:prstClr val="white"/>
                </a:solidFill>
              </a:rPr>
              <a:t>died upon that tree</a:t>
            </a:r>
            <a:r>
              <a:rPr lang="en-US" sz="3600" dirty="0" smtClean="0">
                <a:solidFill>
                  <a:prstClr val="white"/>
                </a:solidFill>
              </a:rPr>
              <a:t>.</a:t>
            </a:r>
          </a:p>
          <a:p>
            <a:pPr algn="ctr"/>
            <a:endParaRPr lang="en-US" altLang="zh-TW" sz="1000" dirty="0" smtClean="0">
              <a:solidFill>
                <a:prstClr val="white"/>
              </a:solidFill>
              <a:latin typeface="標楷體" panose="03000509000000000000" pitchFamily="65" charset="-120"/>
              <a:ea typeface="標楷體" panose="03000509000000000000" pitchFamily="65" charset="-120"/>
            </a:endParaRPr>
          </a:p>
          <a:p>
            <a:pPr algn="ctr"/>
            <a:r>
              <a:rPr lang="zh-TW" altLang="en-US" sz="4000" dirty="0" smtClean="0">
                <a:solidFill>
                  <a:prstClr val="white"/>
                </a:solidFill>
                <a:latin typeface="標楷體" panose="03000509000000000000" pitchFamily="65" charset="-120"/>
                <a:ea typeface="標楷體" panose="03000509000000000000" pitchFamily="65" charset="-120"/>
              </a:rPr>
              <a:t>我的上帝放棄我嗎</a:t>
            </a:r>
            <a:r>
              <a:rPr lang="en-US" altLang="zh-TW" sz="4000" dirty="0" smtClean="0">
                <a:solidFill>
                  <a:prstClr val="white"/>
                </a:solidFill>
                <a:latin typeface="標楷體" panose="03000509000000000000" pitchFamily="65" charset="-120"/>
                <a:ea typeface="標楷體" panose="03000509000000000000" pitchFamily="65" charset="-120"/>
              </a:rPr>
              <a:t>?</a:t>
            </a:r>
            <a:r>
              <a:rPr lang="zh-TW" altLang="en-US" sz="4000" dirty="0" smtClean="0">
                <a:solidFill>
                  <a:prstClr val="white"/>
                </a:solidFill>
                <a:latin typeface="標楷體" panose="03000509000000000000" pitchFamily="65" charset="-120"/>
                <a:ea typeface="標楷體" panose="03000509000000000000" pitchFamily="65" charset="-120"/>
              </a:rPr>
              <a:t> </a:t>
            </a:r>
            <a:endParaRPr lang="en-US" altLang="zh-TW" sz="4000" dirty="0" smtClean="0">
              <a:solidFill>
                <a:prstClr val="white"/>
              </a:solidFill>
              <a:latin typeface="標楷體" panose="03000509000000000000" pitchFamily="65" charset="-120"/>
              <a:ea typeface="標楷體" panose="03000509000000000000" pitchFamily="65" charset="-120"/>
            </a:endParaRPr>
          </a:p>
          <a:p>
            <a:pPr algn="ctr"/>
            <a:r>
              <a:rPr lang="zh-TW" altLang="en-US" sz="4000" dirty="0" smtClean="0">
                <a:solidFill>
                  <a:prstClr val="white"/>
                </a:solidFill>
                <a:latin typeface="標楷體" panose="03000509000000000000" pitchFamily="65" charset="-120"/>
                <a:ea typeface="標楷體" panose="03000509000000000000" pitchFamily="65" charset="-120"/>
              </a:rPr>
              <a:t>祂極痛苦嗷叫</a:t>
            </a:r>
            <a:r>
              <a:rPr lang="en-US" altLang="zh-TW" sz="40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r>
              <a:rPr lang="zh-TW" altLang="en-US" sz="4000" dirty="0" smtClean="0">
                <a:solidFill>
                  <a:prstClr val="white"/>
                </a:solidFill>
                <a:latin typeface="標楷體" panose="03000509000000000000" pitchFamily="65" charset="-120"/>
                <a:ea typeface="標楷體" panose="03000509000000000000" pitchFamily="65" charset="-120"/>
              </a:rPr>
              <a:t>到佇最後的一口氣</a:t>
            </a:r>
            <a:r>
              <a:rPr lang="en-US" altLang="zh-TW" sz="4000" dirty="0" smtClean="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r>
              <a:rPr lang="zh-TW" altLang="en-US" sz="4000" dirty="0" smtClean="0">
                <a:solidFill>
                  <a:prstClr val="white"/>
                </a:solidFill>
                <a:latin typeface="標楷體" panose="03000509000000000000" pitchFamily="65" charset="-120"/>
                <a:ea typeface="標楷體" panose="03000509000000000000" pitchFamily="65" charset="-120"/>
              </a:rPr>
              <a:t>就死佇十字架</a:t>
            </a:r>
            <a:r>
              <a:rPr lang="en-US" altLang="zh-TW" sz="4000" dirty="0" smtClean="0">
                <a:solidFill>
                  <a:prstClr val="white"/>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3184490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1697" y="187475"/>
            <a:ext cx="7848872" cy="3754874"/>
          </a:xfrm>
          <a:prstGeom prst="rect">
            <a:avLst/>
          </a:prstGeom>
        </p:spPr>
        <p:txBody>
          <a:bodyPr wrap="square">
            <a:spAutoFit/>
          </a:bodyPr>
          <a:lstStyle/>
          <a:p>
            <a:pPr algn="ctr"/>
            <a:r>
              <a:rPr lang="en-US" sz="3600" dirty="0">
                <a:solidFill>
                  <a:prstClr val="black"/>
                </a:solidFill>
              </a:rPr>
              <a:t>Truly this was God's holy Son, convicted and sentenced to be crucified</a:t>
            </a:r>
            <a:r>
              <a:rPr lang="en-US" sz="3600" dirty="0" smtClean="0">
                <a:solidFill>
                  <a:prstClr val="black"/>
                </a:solidFill>
              </a:rPr>
              <a:t>.</a:t>
            </a:r>
          </a:p>
          <a:p>
            <a:pPr algn="ctr"/>
            <a:r>
              <a:rPr lang="en-US" sz="3600" dirty="0" smtClean="0">
                <a:solidFill>
                  <a:prstClr val="black"/>
                </a:solidFill>
              </a:rPr>
              <a:t>Truly</a:t>
            </a:r>
            <a:r>
              <a:rPr lang="en-US" sz="3600" dirty="0">
                <a:solidFill>
                  <a:prstClr val="black"/>
                </a:solidFill>
              </a:rPr>
              <a:t>, this was God's chosen One,</a:t>
            </a:r>
            <a:br>
              <a:rPr lang="en-US" sz="3600" dirty="0">
                <a:solidFill>
                  <a:prstClr val="black"/>
                </a:solidFill>
              </a:rPr>
            </a:br>
            <a:r>
              <a:rPr lang="en-US" sz="3600" dirty="0">
                <a:solidFill>
                  <a:prstClr val="black"/>
                </a:solidFill>
              </a:rPr>
              <a:t>teacher, redeemer, servant and friend.</a:t>
            </a:r>
            <a:br>
              <a:rPr lang="en-US" sz="3600" dirty="0">
                <a:solidFill>
                  <a:prstClr val="black"/>
                </a:solidFill>
              </a:rPr>
            </a:br>
            <a:r>
              <a:rPr lang="en-US" sz="3600" dirty="0">
                <a:solidFill>
                  <a:prstClr val="black"/>
                </a:solidFill>
              </a:rPr>
              <a:t>Truly this was God's Son</a:t>
            </a:r>
            <a:r>
              <a:rPr lang="en-US" sz="3600" dirty="0" smtClean="0">
                <a:solidFill>
                  <a:prstClr val="black"/>
                </a:solidFill>
              </a:rPr>
              <a:t>.</a:t>
            </a:r>
          </a:p>
          <a:p>
            <a:pPr algn="ctr"/>
            <a:r>
              <a:rPr lang="en-US" altLang="zh-TW" sz="4000" dirty="0" smtClean="0">
                <a:solidFill>
                  <a:prstClr val="black"/>
                </a:solidFill>
                <a:latin typeface="標楷體" panose="03000509000000000000" pitchFamily="65" charset="-120"/>
                <a:ea typeface="標楷體" panose="03000509000000000000" pitchFamily="65" charset="-120"/>
              </a:rPr>
              <a:t>		</a:t>
            </a:r>
            <a:r>
              <a:rPr lang="en-US" dirty="0">
                <a:solidFill>
                  <a:prstClr val="black"/>
                </a:solidFill>
              </a:rPr>
              <a:t/>
            </a:r>
            <a:br>
              <a:rPr lang="en-US" dirty="0">
                <a:solidFill>
                  <a:prstClr val="black"/>
                </a:solidFill>
              </a:rPr>
            </a:br>
            <a:endParaRPr lang="en-US" dirty="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29" y="2924944"/>
            <a:ext cx="2352261"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841827" y="3104090"/>
            <a:ext cx="6120680" cy="3262432"/>
          </a:xfrm>
          <a:prstGeom prst="rect">
            <a:avLst/>
          </a:prstGeom>
        </p:spPr>
        <p:txBody>
          <a:bodyPr wrap="square">
            <a:spAutoFit/>
          </a:bodyPr>
          <a:lstStyle/>
          <a:p>
            <a:r>
              <a:rPr lang="zh-TW" altLang="en-US" sz="4000" dirty="0">
                <a:solidFill>
                  <a:prstClr val="black"/>
                </a:solidFill>
                <a:latin typeface="標楷體" panose="03000509000000000000" pitchFamily="65" charset="-120"/>
                <a:ea typeface="標楷體" panose="03000509000000000000" pitchFamily="65" charset="-120"/>
              </a:rPr>
              <a:t>確實這是上帝聖子</a:t>
            </a:r>
            <a:r>
              <a:rPr lang="en-US" altLang="zh-TW" sz="4000" dirty="0">
                <a:solidFill>
                  <a:prstClr val="black"/>
                </a:solidFill>
                <a:latin typeface="標楷體" panose="03000509000000000000" pitchFamily="65" charset="-120"/>
                <a:ea typeface="標楷體" panose="03000509000000000000" pitchFamily="65" charset="-120"/>
              </a:rPr>
              <a:t>,</a:t>
            </a:r>
          </a:p>
          <a:p>
            <a:r>
              <a:rPr lang="zh-TW" altLang="en-US" sz="4000" dirty="0" smtClean="0">
                <a:solidFill>
                  <a:prstClr val="black"/>
                </a:solidFill>
                <a:latin typeface="標楷體" panose="03000509000000000000" pitchFamily="65" charset="-120"/>
                <a:ea typeface="標楷體" panose="03000509000000000000" pitchFamily="65" charset="-120"/>
              </a:rPr>
              <a:t>受</a:t>
            </a:r>
            <a:r>
              <a:rPr lang="zh-TW" altLang="en-US" sz="4000" dirty="0">
                <a:solidFill>
                  <a:prstClr val="black"/>
                </a:solidFill>
                <a:latin typeface="標楷體" panose="03000509000000000000" pitchFamily="65" charset="-120"/>
                <a:ea typeface="標楷體" panose="03000509000000000000" pitchFamily="65" charset="-120"/>
              </a:rPr>
              <a:t>宣</a:t>
            </a:r>
            <a:r>
              <a:rPr lang="zh-TW" altLang="en-US" sz="4000" dirty="0" smtClean="0">
                <a:solidFill>
                  <a:prstClr val="black"/>
                </a:solidFill>
                <a:latin typeface="標楷體" panose="03000509000000000000" pitchFamily="65" charset="-120"/>
                <a:ea typeface="標楷體" panose="03000509000000000000" pitchFamily="65" charset="-120"/>
              </a:rPr>
              <a:t>判受</a:t>
            </a:r>
            <a:r>
              <a:rPr lang="zh-TW" altLang="en-US" sz="4000" dirty="0">
                <a:solidFill>
                  <a:prstClr val="black"/>
                </a:solidFill>
                <a:latin typeface="標楷體" panose="03000509000000000000" pitchFamily="65" charset="-120"/>
                <a:ea typeface="標楷體" panose="03000509000000000000" pitchFamily="65" charset="-120"/>
              </a:rPr>
              <a:t>定</a:t>
            </a:r>
            <a:r>
              <a:rPr lang="zh-TW" altLang="en-US" sz="4000" dirty="0" smtClean="0">
                <a:solidFill>
                  <a:prstClr val="black"/>
                </a:solidFill>
                <a:latin typeface="標楷體" panose="03000509000000000000" pitchFamily="65" charset="-120"/>
                <a:ea typeface="標楷體" panose="03000509000000000000" pitchFamily="65" charset="-120"/>
              </a:rPr>
              <a:t>罪</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受</a:t>
            </a:r>
            <a:r>
              <a:rPr lang="zh-TW" altLang="en-US" sz="4000" dirty="0">
                <a:solidFill>
                  <a:prstClr val="black"/>
                </a:solidFill>
                <a:latin typeface="標楷體" panose="03000509000000000000" pitchFamily="65" charset="-120"/>
                <a:ea typeface="標楷體" panose="03000509000000000000" pitchFamily="65" charset="-120"/>
              </a:rPr>
              <a:t>釘十字架</a:t>
            </a:r>
            <a:r>
              <a:rPr lang="en-US" altLang="zh-TW" sz="4000" dirty="0">
                <a:solidFill>
                  <a:prstClr val="black"/>
                </a:solidFill>
                <a:latin typeface="標楷體" panose="03000509000000000000" pitchFamily="65" charset="-120"/>
                <a:ea typeface="標楷體" panose="03000509000000000000" pitchFamily="65" charset="-120"/>
              </a:rPr>
              <a:t>.</a:t>
            </a:r>
          </a:p>
          <a:p>
            <a:r>
              <a:rPr lang="zh-TW" altLang="en-US" sz="4000" dirty="0">
                <a:solidFill>
                  <a:prstClr val="black"/>
                </a:solidFill>
                <a:latin typeface="標楷體" panose="03000509000000000000" pitchFamily="65" charset="-120"/>
                <a:ea typeface="標楷體" panose="03000509000000000000" pitchFamily="65" charset="-120"/>
              </a:rPr>
              <a:t>確實祂是上帝所</a:t>
            </a:r>
            <a:r>
              <a:rPr lang="zh-TW" altLang="en-US" sz="4000" dirty="0" smtClean="0">
                <a:solidFill>
                  <a:prstClr val="black"/>
                </a:solidFill>
                <a:latin typeface="標楷體" panose="03000509000000000000" pitchFamily="65" charset="-120"/>
                <a:ea typeface="標楷體" panose="03000509000000000000" pitchFamily="65" charset="-120"/>
              </a:rPr>
              <a:t>選</a:t>
            </a:r>
            <a:r>
              <a:rPr lang="en-US" altLang="zh-TW" sz="4000" dirty="0">
                <a:solidFill>
                  <a:prstClr val="black"/>
                </a:solidFill>
                <a:latin typeface="標楷體" panose="03000509000000000000" pitchFamily="65" charset="-120"/>
                <a:ea typeface="標楷體" panose="03000509000000000000" pitchFamily="65" charset="-120"/>
              </a:rPr>
              <a:t>,</a:t>
            </a:r>
          </a:p>
          <a:p>
            <a:r>
              <a:rPr lang="zh-TW" altLang="en-US" sz="4000" dirty="0">
                <a:solidFill>
                  <a:prstClr val="black"/>
                </a:solidFill>
                <a:latin typeface="標楷體" panose="03000509000000000000" pitchFamily="65" charset="-120"/>
                <a:ea typeface="標楷體" panose="03000509000000000000" pitchFamily="65" charset="-120"/>
              </a:rPr>
              <a:t>教師</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救贖主</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奴僕</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朋友</a:t>
            </a:r>
            <a:r>
              <a:rPr lang="en-US" altLang="zh-TW" sz="4000" dirty="0">
                <a:solidFill>
                  <a:prstClr val="black"/>
                </a:solidFill>
                <a:latin typeface="標楷體" panose="03000509000000000000" pitchFamily="65" charset="-120"/>
                <a:ea typeface="標楷體" panose="03000509000000000000" pitchFamily="65" charset="-120"/>
              </a:rPr>
              <a:t>.</a:t>
            </a:r>
          </a:p>
          <a:p>
            <a:r>
              <a:rPr lang="zh-TW" altLang="en-US" sz="4000" dirty="0">
                <a:solidFill>
                  <a:prstClr val="black"/>
                </a:solidFill>
                <a:latin typeface="標楷體" panose="03000509000000000000" pitchFamily="65" charset="-120"/>
                <a:ea typeface="標楷體" panose="03000509000000000000" pitchFamily="65" charset="-120"/>
              </a:rPr>
              <a:t>祂是上帝聖子</a:t>
            </a:r>
            <a:r>
              <a:rPr lang="en-US" altLang="zh-TW" sz="4000" dirty="0">
                <a:solidFill>
                  <a:prstClr val="black"/>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4117916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3356992"/>
            <a:ext cx="7992888" cy="3139321"/>
          </a:xfrm>
          <a:prstGeom prst="rect">
            <a:avLst/>
          </a:prstGeom>
        </p:spPr>
        <p:txBody>
          <a:bodyPr wrap="square">
            <a:spAutoFit/>
          </a:bodyPr>
          <a:lstStyle/>
          <a:p>
            <a:pPr algn="ctr"/>
            <a:r>
              <a:rPr lang="en-US" sz="3600" dirty="0">
                <a:solidFill>
                  <a:prstClr val="black"/>
                </a:solidFill>
              </a:rPr>
              <a:t>The wind grew chill </a:t>
            </a:r>
            <a:r>
              <a:rPr lang="en-US" sz="3600" dirty="0" smtClean="0">
                <a:solidFill>
                  <a:prstClr val="black"/>
                </a:solidFill>
              </a:rPr>
              <a:t>upon </a:t>
            </a:r>
            <a:r>
              <a:rPr lang="en-US" sz="3600" dirty="0">
                <a:solidFill>
                  <a:prstClr val="black"/>
                </a:solidFill>
              </a:rPr>
              <a:t>that hill, the sky turned dark as night. God's plan </a:t>
            </a:r>
            <a:r>
              <a:rPr lang="en-US" sz="3600" dirty="0" smtClean="0">
                <a:solidFill>
                  <a:prstClr val="black"/>
                </a:solidFill>
              </a:rPr>
              <a:t>revealed, </a:t>
            </a:r>
            <a:r>
              <a:rPr lang="en-US" sz="3600" dirty="0">
                <a:solidFill>
                  <a:prstClr val="black"/>
                </a:solidFill>
              </a:rPr>
              <a:t>salvation sealed by Christ, the crucified</a:t>
            </a:r>
            <a:r>
              <a:rPr lang="en-US" sz="3600" dirty="0" smtClean="0">
                <a:solidFill>
                  <a:prstClr val="black"/>
                </a:solidFill>
              </a:rPr>
              <a:t>.</a:t>
            </a:r>
          </a:p>
          <a:p>
            <a:pPr algn="ctr">
              <a:lnSpc>
                <a:spcPts val="5400"/>
              </a:lnSpc>
            </a:pPr>
            <a:r>
              <a:rPr lang="zh-TW" altLang="en-US" sz="4000" dirty="0" smtClean="0">
                <a:solidFill>
                  <a:prstClr val="black"/>
                </a:solidFill>
                <a:latin typeface="標楷體" panose="03000509000000000000" pitchFamily="65" charset="-120"/>
                <a:ea typeface="標楷體" panose="03000509000000000000" pitchFamily="65" charset="-120"/>
              </a:rPr>
              <a:t>寒冷的風吹上山頂</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天變暗像冥時</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上帝救贖計劃顯明佇受釘主基督</a:t>
            </a:r>
            <a:r>
              <a:rPr lang="en-US" altLang="zh-TW" sz="4000" dirty="0" smtClean="0">
                <a:solidFill>
                  <a:prstClr val="black"/>
                </a:solidFill>
                <a:latin typeface="標楷體" panose="03000509000000000000" pitchFamily="65" charset="-120"/>
                <a:ea typeface="標楷體" panose="03000509000000000000" pitchFamily="65" charset="-120"/>
              </a:rPr>
              <a:t>.</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7" y="332656"/>
            <a:ext cx="4292961"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1007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075" y="692696"/>
            <a:ext cx="7632848" cy="1754326"/>
          </a:xfrm>
          <a:prstGeom prst="rect">
            <a:avLst/>
          </a:prstGeom>
        </p:spPr>
        <p:txBody>
          <a:bodyPr wrap="square">
            <a:spAutoFit/>
          </a:bodyPr>
          <a:lstStyle/>
          <a:p>
            <a:r>
              <a:rPr lang="en-US" sz="3600" dirty="0">
                <a:solidFill>
                  <a:prstClr val="black"/>
                </a:solidFill>
              </a:rPr>
              <a:t>Well, I thought I knew who I was: </a:t>
            </a:r>
            <a:endParaRPr lang="en-US" sz="3600" dirty="0" smtClean="0">
              <a:solidFill>
                <a:prstClr val="black"/>
              </a:solidFill>
            </a:endParaRPr>
          </a:p>
          <a:p>
            <a:r>
              <a:rPr lang="en-US" sz="3600" dirty="0" smtClean="0">
                <a:solidFill>
                  <a:prstClr val="black"/>
                </a:solidFill>
              </a:rPr>
              <a:t>John</a:t>
            </a:r>
            <a:r>
              <a:rPr lang="en-US" sz="3600" dirty="0">
                <a:solidFill>
                  <a:prstClr val="black"/>
                </a:solidFill>
              </a:rPr>
              <a:t>, a fisherman, brother to James, son of Zebedee</a:t>
            </a:r>
            <a:r>
              <a:rPr lang="en-US" sz="3600" dirty="0" smtClean="0">
                <a:solidFill>
                  <a:prstClr val="black"/>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37867"/>
            <a:ext cx="3960440" cy="3394663"/>
          </a:xfrm>
          <a:prstGeom prst="rect">
            <a:avLst/>
          </a:prstGeom>
        </p:spPr>
      </p:pic>
      <p:sp>
        <p:nvSpPr>
          <p:cNvPr id="4" name="TextBox 3"/>
          <p:cNvSpPr txBox="1"/>
          <p:nvPr/>
        </p:nvSpPr>
        <p:spPr>
          <a:xfrm>
            <a:off x="4498964" y="2637867"/>
            <a:ext cx="4248472" cy="3108543"/>
          </a:xfrm>
          <a:prstGeom prst="rect">
            <a:avLst/>
          </a:prstGeom>
          <a:noFill/>
        </p:spPr>
        <p:txBody>
          <a:bodyPr wrap="square" rtlCol="0">
            <a:spAutoFit/>
          </a:bodyPr>
          <a:lstStyle/>
          <a:p>
            <a:r>
              <a:rPr lang="zh-TW" altLang="en-US" sz="4000" dirty="0">
                <a:solidFill>
                  <a:prstClr val="black"/>
                </a:solidFill>
                <a:latin typeface="標楷體" panose="03000509000000000000" pitchFamily="65" charset="-120"/>
                <a:ea typeface="標楷體" panose="03000509000000000000" pitchFamily="65" charset="-120"/>
              </a:rPr>
              <a:t>哦，我當然知道自己是誰</a:t>
            </a:r>
            <a:r>
              <a:rPr lang="en-US" altLang="zh-TW" sz="4000" dirty="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一個打魚的，雅各的兄弟，西庇太的兒子。</a:t>
            </a:r>
          </a:p>
          <a:p>
            <a:r>
              <a:rPr lang="en-US" dirty="0">
                <a:solidFill>
                  <a:prstClr val="black"/>
                </a:solidFill>
              </a:rPr>
              <a:t> </a:t>
            </a:r>
          </a:p>
          <a:p>
            <a:endParaRPr lang="en-US" dirty="0">
              <a:solidFill>
                <a:prstClr val="black"/>
              </a:solidFill>
            </a:endParaRPr>
          </a:p>
        </p:txBody>
      </p:sp>
    </p:spTree>
    <p:extLst>
      <p:ext uri="{BB962C8B-B14F-4D97-AF65-F5344CB8AC3E}">
        <p14:creationId xmlns:p14="http://schemas.microsoft.com/office/powerpoint/2010/main" val="3374098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22054" y="-28869"/>
            <a:ext cx="8136904" cy="67403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altLang="en-US" sz="3600" dirty="0" smtClean="0">
                <a:solidFill>
                  <a:srgbClr val="444444"/>
                </a:solidFill>
                <a:ea typeface="Times New Roman" pitchFamily="18" charset="0"/>
                <a:cs typeface="Courier New" pitchFamily="49" charset="0"/>
              </a:rPr>
              <a:t>Truly this was God's holy Son, </a:t>
            </a:r>
          </a:p>
          <a:p>
            <a:pPr algn="ctr"/>
            <a:r>
              <a:rPr lang="en-US" altLang="en-US" sz="3600" dirty="0" smtClean="0">
                <a:solidFill>
                  <a:srgbClr val="444444"/>
                </a:solidFill>
                <a:ea typeface="Times New Roman" pitchFamily="18" charset="0"/>
                <a:cs typeface="Courier New" pitchFamily="49" charset="0"/>
              </a:rPr>
              <a:t>convicted and now crucified.</a:t>
            </a:r>
            <a:br>
              <a:rPr lang="en-US" altLang="en-US" sz="3600" dirty="0" smtClean="0">
                <a:solidFill>
                  <a:srgbClr val="444444"/>
                </a:solidFill>
                <a:ea typeface="Times New Roman" pitchFamily="18" charset="0"/>
                <a:cs typeface="Courier New" pitchFamily="49" charset="0"/>
              </a:rPr>
            </a:br>
            <a:r>
              <a:rPr lang="en-US" altLang="en-US" sz="3600" dirty="0" smtClean="0">
                <a:solidFill>
                  <a:srgbClr val="444444"/>
                </a:solidFill>
                <a:ea typeface="Times New Roman" pitchFamily="18" charset="0"/>
                <a:cs typeface="Courier New" pitchFamily="49" charset="0"/>
              </a:rPr>
              <a:t>Truly, this was God‘s chosen One,</a:t>
            </a:r>
            <a:br>
              <a:rPr lang="en-US" altLang="en-US" sz="3600" dirty="0" smtClean="0">
                <a:solidFill>
                  <a:srgbClr val="444444"/>
                </a:solidFill>
                <a:ea typeface="Times New Roman" pitchFamily="18" charset="0"/>
                <a:cs typeface="Courier New" pitchFamily="49" charset="0"/>
              </a:rPr>
            </a:br>
            <a:r>
              <a:rPr lang="en-US" altLang="en-US" sz="3600" dirty="0" smtClean="0">
                <a:solidFill>
                  <a:srgbClr val="444444"/>
                </a:solidFill>
                <a:ea typeface="Times New Roman" pitchFamily="18" charset="0"/>
                <a:cs typeface="Courier New" pitchFamily="49" charset="0"/>
              </a:rPr>
              <a:t>teacher, redeemer, servant and friend.</a:t>
            </a:r>
            <a:br>
              <a:rPr lang="en-US" altLang="en-US" sz="3600" dirty="0" smtClean="0">
                <a:solidFill>
                  <a:srgbClr val="444444"/>
                </a:solidFill>
                <a:ea typeface="Times New Roman" pitchFamily="18" charset="0"/>
                <a:cs typeface="Courier New" pitchFamily="49" charset="0"/>
              </a:rPr>
            </a:br>
            <a:r>
              <a:rPr lang="en-US" altLang="en-US" sz="3600" dirty="0" smtClean="0">
                <a:solidFill>
                  <a:srgbClr val="444444"/>
                </a:solidFill>
                <a:ea typeface="Times New Roman" pitchFamily="18" charset="0"/>
                <a:cs typeface="Courier New" pitchFamily="49" charset="0"/>
              </a:rPr>
              <a:t>Truly this was God’s Son.</a:t>
            </a:r>
            <a:r>
              <a:rPr lang="zh-TW" altLang="en-US" sz="3600" dirty="0" smtClean="0">
                <a:solidFill>
                  <a:srgbClr val="444444"/>
                </a:solidFill>
                <a:ea typeface="Times New Roman" pitchFamily="18" charset="0"/>
                <a:cs typeface="Courier New" pitchFamily="49" charset="0"/>
              </a:rPr>
              <a:t> </a:t>
            </a:r>
            <a:r>
              <a:rPr lang="en-US" altLang="en-US" sz="3600" dirty="0" smtClean="0">
                <a:solidFill>
                  <a:srgbClr val="444444"/>
                </a:solidFill>
                <a:ea typeface="Times New Roman" pitchFamily="18" charset="0"/>
                <a:cs typeface="Courier New" pitchFamily="49" charset="0"/>
              </a:rPr>
              <a:t>God's Son.</a:t>
            </a:r>
            <a:br>
              <a:rPr lang="en-US" altLang="en-US" sz="3600" dirty="0" smtClean="0">
                <a:solidFill>
                  <a:srgbClr val="444444"/>
                </a:solidFill>
                <a:ea typeface="Times New Roman" pitchFamily="18" charset="0"/>
                <a:cs typeface="Courier New" pitchFamily="49" charset="0"/>
              </a:rPr>
            </a:br>
            <a:r>
              <a:rPr lang="en-US" altLang="en-US" sz="3600" dirty="0" smtClean="0">
                <a:solidFill>
                  <a:srgbClr val="444444"/>
                </a:solidFill>
                <a:ea typeface="Times New Roman" pitchFamily="18" charset="0"/>
                <a:cs typeface="Courier New" pitchFamily="49" charset="0"/>
              </a:rPr>
              <a:t>Truly , this was God's Son.</a:t>
            </a:r>
          </a:p>
          <a:p>
            <a:pPr algn="ctr"/>
            <a:r>
              <a:rPr lang="zh-TW" altLang="en-US" sz="3600" dirty="0" smtClean="0">
                <a:solidFill>
                  <a:prstClr val="black"/>
                </a:solidFill>
                <a:latin typeface="標楷體" panose="03000509000000000000" pitchFamily="65" charset="-120"/>
                <a:ea typeface="標楷體" panose="03000509000000000000" pitchFamily="65" charset="-120"/>
              </a:rPr>
              <a:t>確實這是上帝聖子</a:t>
            </a:r>
            <a:r>
              <a:rPr lang="en-US" altLang="zh-TW" sz="3600" dirty="0" smtClean="0">
                <a:solidFill>
                  <a:prstClr val="black"/>
                </a:solidFill>
                <a:latin typeface="標楷體" panose="03000509000000000000" pitchFamily="65" charset="-120"/>
                <a:ea typeface="標楷體" panose="03000509000000000000" pitchFamily="65" charset="-120"/>
              </a:rPr>
              <a:t>,</a:t>
            </a:r>
          </a:p>
          <a:p>
            <a:pPr algn="ctr"/>
            <a:r>
              <a:rPr lang="zh-TW" altLang="en-US" sz="3600" dirty="0" smtClean="0">
                <a:solidFill>
                  <a:prstClr val="black"/>
                </a:solidFill>
                <a:latin typeface="標楷體" panose="03000509000000000000" pitchFamily="65" charset="-120"/>
                <a:ea typeface="標楷體" panose="03000509000000000000" pitchFamily="65" charset="-120"/>
              </a:rPr>
              <a:t>受宣判受定罪受釘十字架</a:t>
            </a:r>
            <a:r>
              <a:rPr lang="en-US" altLang="zh-TW" sz="3600" dirty="0" smtClean="0">
                <a:solidFill>
                  <a:prstClr val="black"/>
                </a:solidFill>
                <a:latin typeface="標楷體" panose="03000509000000000000" pitchFamily="65" charset="-120"/>
                <a:ea typeface="標楷體" panose="03000509000000000000" pitchFamily="65" charset="-120"/>
              </a:rPr>
              <a:t>.</a:t>
            </a:r>
          </a:p>
          <a:p>
            <a:pPr algn="ctr"/>
            <a:r>
              <a:rPr lang="zh-TW" altLang="en-US" sz="3600" dirty="0" smtClean="0">
                <a:solidFill>
                  <a:prstClr val="black"/>
                </a:solidFill>
                <a:latin typeface="標楷體" panose="03000509000000000000" pitchFamily="65" charset="-120"/>
                <a:ea typeface="標楷體" panose="03000509000000000000" pitchFamily="65" charset="-120"/>
              </a:rPr>
              <a:t>確</a:t>
            </a:r>
            <a:r>
              <a:rPr lang="zh-TW" altLang="en-US" sz="3600" dirty="0">
                <a:solidFill>
                  <a:prstClr val="black"/>
                </a:solidFill>
                <a:latin typeface="標楷體" panose="03000509000000000000" pitchFamily="65" charset="-120"/>
                <a:ea typeface="標楷體" panose="03000509000000000000" pitchFamily="65" charset="-120"/>
              </a:rPr>
              <a:t>實祂是上帝所</a:t>
            </a:r>
            <a:r>
              <a:rPr lang="zh-TW" altLang="en-US" sz="3600" dirty="0" smtClean="0">
                <a:solidFill>
                  <a:prstClr val="black"/>
                </a:solidFill>
                <a:latin typeface="標楷體" panose="03000509000000000000" pitchFamily="65" charset="-120"/>
                <a:ea typeface="標楷體" panose="03000509000000000000" pitchFamily="65" charset="-120"/>
              </a:rPr>
              <a:t>選</a:t>
            </a:r>
            <a:r>
              <a:rPr lang="en-US" altLang="zh-TW" sz="3600" dirty="0" smtClean="0">
                <a:solidFill>
                  <a:prstClr val="black"/>
                </a:solidFill>
                <a:latin typeface="標楷體" panose="03000509000000000000" pitchFamily="65" charset="-120"/>
                <a:ea typeface="標楷體" panose="03000509000000000000" pitchFamily="65" charset="-120"/>
              </a:rPr>
              <a:t>,</a:t>
            </a:r>
          </a:p>
          <a:p>
            <a:pPr algn="ctr"/>
            <a:r>
              <a:rPr lang="zh-TW" altLang="en-US" sz="3600" dirty="0">
                <a:solidFill>
                  <a:prstClr val="black"/>
                </a:solidFill>
                <a:latin typeface="標楷體" panose="03000509000000000000" pitchFamily="65" charset="-120"/>
                <a:ea typeface="標楷體" panose="03000509000000000000" pitchFamily="65" charset="-120"/>
              </a:rPr>
              <a:t>教師</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救</a:t>
            </a:r>
            <a:r>
              <a:rPr lang="zh-TW" altLang="en-US" sz="3600" dirty="0">
                <a:solidFill>
                  <a:prstClr val="black"/>
                </a:solidFill>
                <a:latin typeface="標楷體" panose="03000509000000000000" pitchFamily="65" charset="-120"/>
                <a:ea typeface="標楷體" panose="03000509000000000000" pitchFamily="65" charset="-120"/>
              </a:rPr>
              <a:t>贖主</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奴</a:t>
            </a:r>
            <a:r>
              <a:rPr lang="zh-TW" altLang="en-US" sz="3600" dirty="0" smtClean="0">
                <a:solidFill>
                  <a:prstClr val="black"/>
                </a:solidFill>
                <a:latin typeface="標楷體" panose="03000509000000000000" pitchFamily="65" charset="-120"/>
                <a:ea typeface="標楷體" panose="03000509000000000000" pitchFamily="65" charset="-120"/>
              </a:rPr>
              <a:t>僕</a:t>
            </a:r>
            <a:r>
              <a:rPr lang="en-US" altLang="zh-TW" sz="3600" dirty="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朋</a:t>
            </a:r>
            <a:r>
              <a:rPr lang="zh-TW" altLang="en-US" sz="3600" dirty="0">
                <a:solidFill>
                  <a:prstClr val="black"/>
                </a:solidFill>
                <a:latin typeface="標楷體" panose="03000509000000000000" pitchFamily="65" charset="-120"/>
                <a:ea typeface="標楷體" panose="03000509000000000000" pitchFamily="65" charset="-120"/>
              </a:rPr>
              <a:t>友</a:t>
            </a:r>
            <a:r>
              <a:rPr lang="en-US" altLang="zh-TW" sz="3600" dirty="0">
                <a:solidFill>
                  <a:prstClr val="black"/>
                </a:solidFill>
                <a:latin typeface="標楷體" panose="03000509000000000000" pitchFamily="65" charset="-120"/>
                <a:ea typeface="標楷體" panose="03000509000000000000" pitchFamily="65" charset="-120"/>
              </a:rPr>
              <a:t>.</a:t>
            </a:r>
          </a:p>
          <a:p>
            <a:pPr algn="ctr"/>
            <a:r>
              <a:rPr lang="zh-TW" altLang="en-US" sz="3600" dirty="0">
                <a:solidFill>
                  <a:prstClr val="black"/>
                </a:solidFill>
                <a:latin typeface="標楷體" panose="03000509000000000000" pitchFamily="65" charset="-120"/>
                <a:ea typeface="標楷體" panose="03000509000000000000" pitchFamily="65" charset="-120"/>
              </a:rPr>
              <a:t>祂是上帝聖</a:t>
            </a:r>
            <a:r>
              <a:rPr lang="zh-TW" altLang="en-US" sz="3600" dirty="0" smtClean="0">
                <a:solidFill>
                  <a:prstClr val="black"/>
                </a:solidFill>
                <a:latin typeface="標楷體" panose="03000509000000000000" pitchFamily="65" charset="-120"/>
                <a:ea typeface="標楷體" panose="03000509000000000000" pitchFamily="65" charset="-120"/>
              </a:rPr>
              <a:t>子</a:t>
            </a:r>
            <a:r>
              <a:rPr lang="en-US" altLang="zh-TW" sz="3600" dirty="0" smtClean="0">
                <a:solidFill>
                  <a:prstClr val="black"/>
                </a:solidFill>
                <a:latin typeface="標楷體" panose="03000509000000000000" pitchFamily="65" charset="-120"/>
                <a:ea typeface="標楷體" panose="03000509000000000000" pitchFamily="65" charset="-120"/>
              </a:rPr>
              <a:t>,</a:t>
            </a:r>
          </a:p>
          <a:p>
            <a:pPr algn="ctr"/>
            <a:r>
              <a:rPr lang="zh-TW" altLang="en-US" sz="3600" dirty="0" smtClean="0">
                <a:solidFill>
                  <a:prstClr val="black"/>
                </a:solidFill>
                <a:latin typeface="標楷體" panose="03000509000000000000" pitchFamily="65" charset="-120"/>
                <a:ea typeface="標楷體" panose="03000509000000000000" pitchFamily="65" charset="-120"/>
              </a:rPr>
              <a:t>祂</a:t>
            </a:r>
            <a:r>
              <a:rPr lang="zh-TW" altLang="en-US" sz="3600" dirty="0">
                <a:solidFill>
                  <a:prstClr val="black"/>
                </a:solidFill>
                <a:latin typeface="標楷體" panose="03000509000000000000" pitchFamily="65" charset="-120"/>
                <a:ea typeface="標楷體" panose="03000509000000000000" pitchFamily="65" charset="-120"/>
              </a:rPr>
              <a:t>是上帝聖子</a:t>
            </a:r>
            <a:r>
              <a:rPr lang="en-US" altLang="zh-TW" sz="3600" dirty="0" smtClean="0">
                <a:solidFill>
                  <a:prstClr val="black"/>
                </a:solidFill>
                <a:latin typeface="標楷體" panose="03000509000000000000" pitchFamily="65" charset="-120"/>
                <a:ea typeface="標楷體" panose="03000509000000000000" pitchFamily="65" charset="-120"/>
              </a:rPr>
              <a:t>.</a:t>
            </a:r>
            <a:endParaRPr lang="en-US" altLang="en-US" sz="3600" dirty="0" smtClean="0">
              <a:solidFill>
                <a:prstClr val="black"/>
              </a:solidFill>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7" r="21234"/>
          <a:stretch/>
        </p:blipFill>
        <p:spPr>
          <a:xfrm>
            <a:off x="179512" y="3617464"/>
            <a:ext cx="2065242" cy="3034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4091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112" y="260648"/>
            <a:ext cx="8200336" cy="5293757"/>
          </a:xfrm>
          <a:prstGeom prst="rect">
            <a:avLst/>
          </a:prstGeom>
        </p:spPr>
        <p:txBody>
          <a:bodyPr wrap="square">
            <a:spAutoFit/>
          </a:bodyPr>
          <a:lstStyle/>
          <a:p>
            <a:r>
              <a:rPr lang="en-US" sz="4000" dirty="0" smtClean="0">
                <a:solidFill>
                  <a:srgbClr val="C0504D">
                    <a:lumMod val="75000"/>
                  </a:srgbClr>
                </a:solidFill>
                <a:latin typeface="AR BLANCA" panose="02000000000000000000" pitchFamily="2" charset="0"/>
              </a:rPr>
              <a:t>Mary Magdalene </a:t>
            </a:r>
            <a:r>
              <a:rPr lang="zh-TW" altLang="en-US" sz="4000" dirty="0" smtClean="0">
                <a:solidFill>
                  <a:srgbClr val="C0504D">
                    <a:lumMod val="75000"/>
                  </a:srgbClr>
                </a:solidFill>
                <a:latin typeface="標楷體" panose="03000509000000000000" pitchFamily="65" charset="-120"/>
                <a:ea typeface="標楷體" panose="03000509000000000000" pitchFamily="65" charset="-120"/>
              </a:rPr>
              <a:t>抹大拉的馬利亞</a:t>
            </a:r>
            <a:endParaRPr lang="en-US" sz="4000" dirty="0" smtClean="0">
              <a:solidFill>
                <a:srgbClr val="C0504D">
                  <a:lumMod val="75000"/>
                </a:srgbClr>
              </a:solidFill>
            </a:endParaRPr>
          </a:p>
          <a:p>
            <a:endParaRPr lang="en-US" sz="1000" dirty="0" smtClean="0">
              <a:solidFill>
                <a:prstClr val="black"/>
              </a:solidFill>
            </a:endParaRPr>
          </a:p>
          <a:p>
            <a:r>
              <a:rPr lang="en-US" sz="3600" dirty="0" smtClean="0">
                <a:solidFill>
                  <a:prstClr val="black"/>
                </a:solidFill>
              </a:rPr>
              <a:t>It was early Sunday morning.  It seemed like weeks since I had stood at the cross and watched Jesus die. </a:t>
            </a:r>
          </a:p>
          <a:p>
            <a:r>
              <a:rPr lang="zh-TW" altLang="en-US" sz="3600" dirty="0" smtClean="0">
                <a:solidFill>
                  <a:prstClr val="black"/>
                </a:solidFill>
                <a:latin typeface="標楷體" panose="03000509000000000000" pitchFamily="65" charset="-120"/>
                <a:ea typeface="標楷體" panose="03000509000000000000" pitchFamily="65" charset="-120"/>
              </a:rPr>
              <a:t> </a:t>
            </a:r>
            <a:r>
              <a:rPr lang="en-US" altLang="zh-TW" sz="36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七日的頭一早起，對</a:t>
            </a:r>
            <a:r>
              <a:rPr lang="en-US" altLang="zh-TW" sz="36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我站在十字架下面，</a:t>
            </a:r>
            <a:r>
              <a:rPr lang="en-US" altLang="zh-TW" sz="36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看耶穌過身， 雖然只</a:t>
            </a:r>
            <a:r>
              <a:rPr lang="en-US" altLang="zh-TW" sz="36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有三天，卻親像過了</a:t>
            </a:r>
            <a:r>
              <a:rPr lang="en-US" altLang="zh-TW" sz="3600" dirty="0" smtClean="0">
                <a:solidFill>
                  <a:prstClr val="black"/>
                </a:solidFill>
                <a:latin typeface="標楷體" panose="03000509000000000000" pitchFamily="65" charset="-120"/>
                <a:ea typeface="標楷體" panose="03000509000000000000" pitchFamily="65" charset="-120"/>
              </a:rPr>
              <a:t>				</a:t>
            </a:r>
            <a:r>
              <a:rPr lang="zh-TW" altLang="en-US" sz="3600" dirty="0" smtClean="0">
                <a:solidFill>
                  <a:prstClr val="black"/>
                </a:solidFill>
                <a:latin typeface="標楷體" panose="03000509000000000000" pitchFamily="65" charset="-120"/>
                <a:ea typeface="標楷體" panose="03000509000000000000" pitchFamily="65" charset="-120"/>
              </a:rPr>
              <a:t>好幾個星期相款。</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907526"/>
            <a:ext cx="2592288" cy="3517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7463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50" cy="6858000"/>
          </a:xfrm>
          <a:prstGeom prst="rect">
            <a:avLst/>
          </a:prstGeom>
        </p:spPr>
      </p:pic>
      <p:sp>
        <p:nvSpPr>
          <p:cNvPr id="2" name="Rectangle 1"/>
          <p:cNvSpPr/>
          <p:nvPr/>
        </p:nvSpPr>
        <p:spPr>
          <a:xfrm>
            <a:off x="406177" y="1791624"/>
            <a:ext cx="8424936" cy="4524315"/>
          </a:xfrm>
          <a:prstGeom prst="rect">
            <a:avLst/>
          </a:prstGeom>
          <a:solidFill>
            <a:srgbClr val="FFFFFF">
              <a:alpha val="72941"/>
            </a:srgbClr>
          </a:solidFill>
        </p:spPr>
        <p:txBody>
          <a:bodyPr wrap="square">
            <a:spAutoFit/>
          </a:bodyPr>
          <a:lstStyle/>
          <a:p>
            <a:r>
              <a:rPr lang="en-US" sz="3600" dirty="0">
                <a:solidFill>
                  <a:prstClr val="black"/>
                </a:solidFill>
              </a:rPr>
              <a:t>As I headed to the tomb to anoint the body of my Lord, my mind raced with memories.  </a:t>
            </a:r>
          </a:p>
          <a:p>
            <a:r>
              <a:rPr lang="en-US" sz="3600" dirty="0" smtClean="0">
                <a:solidFill>
                  <a:prstClr val="black"/>
                </a:solidFill>
              </a:rPr>
              <a:t>Not only had Jesus freed me from my own demons, but I had watched Him deliver so many people from their own miseries. </a:t>
            </a:r>
          </a:p>
          <a:p>
            <a:r>
              <a:rPr lang="zh-TW" altLang="en-US" sz="3600" dirty="0">
                <a:solidFill>
                  <a:prstClr val="black"/>
                </a:solidFill>
                <a:latin typeface="標楷體" panose="03000509000000000000" pitchFamily="65" charset="-120"/>
                <a:ea typeface="標楷體" panose="03000509000000000000" pitchFamily="65" charset="-120"/>
              </a:rPr>
              <a:t>在走向墳墓要去膏耶穌的身</a:t>
            </a:r>
            <a:r>
              <a:rPr lang="zh-TW" altLang="en-US" sz="3600" dirty="0" smtClean="0">
                <a:solidFill>
                  <a:prstClr val="black"/>
                </a:solidFill>
                <a:latin typeface="標楷體" panose="03000509000000000000" pitchFamily="65" charset="-120"/>
                <a:ea typeface="標楷體" panose="03000509000000000000" pitchFamily="65" charset="-120"/>
              </a:rPr>
              <a:t>體的時</a:t>
            </a:r>
            <a:r>
              <a:rPr lang="zh-TW" altLang="en-US" sz="3600" dirty="0">
                <a:solidFill>
                  <a:prstClr val="black"/>
                </a:solidFill>
                <a:latin typeface="標楷體" panose="03000509000000000000" pitchFamily="65" charset="-120"/>
                <a:ea typeface="標楷體" panose="03000509000000000000" pitchFamily="65" charset="-120"/>
              </a:rPr>
              <a:t>，我的頭殼想起往事。不單單是</a:t>
            </a:r>
            <a:r>
              <a:rPr lang="zh-TW" altLang="en-US" sz="3600" dirty="0" smtClean="0">
                <a:solidFill>
                  <a:prstClr val="black"/>
                </a:solidFill>
                <a:latin typeface="標楷體" panose="03000509000000000000" pitchFamily="65" charset="-120"/>
                <a:ea typeface="標楷體" panose="03000509000000000000" pitchFamily="65" charset="-120"/>
              </a:rPr>
              <a:t>耶穌從我身上趕出七個鬼，我也看著祂釋放多多人的不幸。</a:t>
            </a:r>
          </a:p>
        </p:txBody>
      </p:sp>
    </p:spTree>
    <p:extLst>
      <p:ext uri="{BB962C8B-B14F-4D97-AF65-F5344CB8AC3E}">
        <p14:creationId xmlns:p14="http://schemas.microsoft.com/office/powerpoint/2010/main" val="6546641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
            <a:ext cx="9124950" cy="6858000"/>
          </a:xfrm>
          <a:prstGeom prst="rect">
            <a:avLst/>
          </a:prstGeom>
        </p:spPr>
      </p:pic>
      <p:sp>
        <p:nvSpPr>
          <p:cNvPr id="2" name="Rectangle 1"/>
          <p:cNvSpPr/>
          <p:nvPr/>
        </p:nvSpPr>
        <p:spPr>
          <a:xfrm>
            <a:off x="755576" y="1628800"/>
            <a:ext cx="7848872" cy="4524315"/>
          </a:xfrm>
          <a:prstGeom prst="rect">
            <a:avLst/>
          </a:prstGeom>
          <a:solidFill>
            <a:srgbClr val="FFFFFF">
              <a:alpha val="76078"/>
            </a:srgbClr>
          </a:solidFill>
        </p:spPr>
        <p:txBody>
          <a:bodyPr wrap="square">
            <a:spAutoFit/>
          </a:bodyPr>
          <a:lstStyle/>
          <a:p>
            <a:r>
              <a:rPr lang="en-US" sz="3600" dirty="0" smtClean="0">
                <a:solidFill>
                  <a:prstClr val="black"/>
                </a:solidFill>
              </a:rPr>
              <a:t>He had not only healed and cured others, but more importantly He had transformed Lives by His compelling message of love and grace.  Now it seemed all of this had been for nothing!</a:t>
            </a:r>
            <a:r>
              <a:rPr lang="zh-TW" altLang="en-US" sz="3600" dirty="0" smtClean="0">
                <a:solidFill>
                  <a:prstClr val="black"/>
                </a:solidFill>
              </a:rPr>
              <a:t> </a:t>
            </a:r>
            <a:endParaRPr lang="en-US" altLang="zh-TW" sz="3600" dirty="0" smtClean="0">
              <a:solidFill>
                <a:prstClr val="black"/>
              </a:solidFill>
            </a:endParaRPr>
          </a:p>
          <a:p>
            <a:r>
              <a:rPr lang="zh-TW" altLang="en-US" sz="3600" dirty="0" smtClean="0">
                <a:solidFill>
                  <a:prstClr val="black"/>
                </a:solidFill>
                <a:latin typeface="標楷體" panose="03000509000000000000" pitchFamily="65" charset="-120"/>
                <a:ea typeface="標楷體" panose="03000509000000000000" pitchFamily="65" charset="-120"/>
              </a:rPr>
              <a:t>祂不只醫治他們，更重要的是祂傳揚疼和恩典的信息，轉變他們的生命。但現在這一切親像是雲霧。</a:t>
            </a:r>
            <a:endParaRPr lang="en-US" sz="3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89706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3" y="0"/>
            <a:ext cx="9124950" cy="6858000"/>
          </a:xfrm>
          <a:prstGeom prst="rect">
            <a:avLst/>
          </a:prstGeom>
        </p:spPr>
      </p:pic>
      <p:sp>
        <p:nvSpPr>
          <p:cNvPr id="2" name="Rectangle 1"/>
          <p:cNvSpPr/>
          <p:nvPr/>
        </p:nvSpPr>
        <p:spPr>
          <a:xfrm>
            <a:off x="899592" y="764704"/>
            <a:ext cx="7272808" cy="5632311"/>
          </a:xfrm>
          <a:prstGeom prst="rect">
            <a:avLst/>
          </a:prstGeom>
          <a:solidFill>
            <a:schemeClr val="bg1"/>
          </a:solidFill>
        </p:spPr>
        <p:txBody>
          <a:bodyPr wrap="square">
            <a:spAutoFit/>
          </a:bodyPr>
          <a:lstStyle/>
          <a:p>
            <a:r>
              <a:rPr lang="en-US" sz="3600" dirty="0" smtClean="0">
                <a:solidFill>
                  <a:prstClr val="black"/>
                </a:solidFill>
              </a:rPr>
              <a:t>When I arrived at the tomb, I found that the stone had been rolled away!</a:t>
            </a:r>
          </a:p>
          <a:p>
            <a:r>
              <a:rPr lang="en-US" sz="3600" dirty="0" smtClean="0">
                <a:solidFill>
                  <a:prstClr val="black"/>
                </a:solidFill>
              </a:rPr>
              <a:t>I ran to Peter and John: “They have taken the Lord’s body out of the tomb, and I don’t know where they have put Him!” </a:t>
            </a:r>
          </a:p>
          <a:p>
            <a:r>
              <a:rPr lang="zh-TW" altLang="en-US" sz="3600" dirty="0" smtClean="0">
                <a:solidFill>
                  <a:prstClr val="black"/>
                </a:solidFill>
                <a:latin typeface="標楷體" panose="03000509000000000000" pitchFamily="65" charset="-120"/>
                <a:ea typeface="標楷體" panose="03000509000000000000" pitchFamily="65" charset="-120"/>
              </a:rPr>
              <a:t>當我到墳墓那裡，看見石頭已被挪開，就跑去見彼得和約翰，對他們說</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有人將主從墳墓裡挪出去，我不知道放在那裡。”</a:t>
            </a:r>
          </a:p>
        </p:txBody>
      </p:sp>
    </p:spTree>
    <p:extLst>
      <p:ext uri="{BB962C8B-B14F-4D97-AF65-F5344CB8AC3E}">
        <p14:creationId xmlns:p14="http://schemas.microsoft.com/office/powerpoint/2010/main" val="20944819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539552" y="620688"/>
            <a:ext cx="8208912" cy="5632311"/>
          </a:xfrm>
          <a:prstGeom prst="rect">
            <a:avLst/>
          </a:prstGeom>
          <a:solidFill>
            <a:srgbClr val="FFFFFF"/>
          </a:solidFill>
        </p:spPr>
        <p:txBody>
          <a:bodyPr wrap="square">
            <a:spAutoFit/>
          </a:bodyPr>
          <a:lstStyle/>
          <a:p>
            <a:r>
              <a:rPr lang="en-US" sz="3600" dirty="0" smtClean="0">
                <a:solidFill>
                  <a:prstClr val="black"/>
                </a:solidFill>
              </a:rPr>
              <a:t>They ran to the tomb, confirming my words, then they returned to the others to tell them. As I stood outside the tomb weeping, a Man I thought to be the gardener approached me.  “Why are you crying?” He asked.  </a:t>
            </a:r>
          </a:p>
          <a:p>
            <a:r>
              <a:rPr lang="zh-TW" altLang="en-US" sz="3600" dirty="0" smtClean="0">
                <a:solidFill>
                  <a:prstClr val="black"/>
                </a:solidFill>
                <a:latin typeface="標楷體" panose="03000509000000000000" pitchFamily="65" charset="-120"/>
                <a:ea typeface="標楷體" panose="03000509000000000000" pitchFamily="65" charset="-120"/>
              </a:rPr>
              <a:t>他們一起跑去墳墓那裡，在確信我的話後，就轉去自己住的所在給同伴講。我自己站在墳墓外啼哭，一個我以為是顧園的走來問說</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婦人</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為什麼哭</a:t>
            </a:r>
            <a:r>
              <a:rPr lang="en-US" altLang="zh-TW" sz="3600" dirty="0" smtClean="0">
                <a:solidFill>
                  <a:prstClr val="black"/>
                </a:solidFill>
                <a:latin typeface="標楷體" panose="03000509000000000000" pitchFamily="65" charset="-120"/>
                <a:ea typeface="標楷體" panose="03000509000000000000" pitchFamily="65" charset="-120"/>
              </a:rPr>
              <a:t>?”</a:t>
            </a:r>
            <a:endParaRPr lang="zh-TW" altLang="en-US" sz="36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869197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656"/>
            <a:ext cx="7416824" cy="2862322"/>
          </a:xfrm>
          <a:prstGeom prst="rect">
            <a:avLst/>
          </a:prstGeom>
        </p:spPr>
        <p:txBody>
          <a:bodyPr wrap="square">
            <a:spAutoFit/>
          </a:bodyPr>
          <a:lstStyle/>
          <a:p>
            <a:r>
              <a:rPr lang="en-US" sz="3600" dirty="0" smtClean="0">
                <a:solidFill>
                  <a:prstClr val="black"/>
                </a:solidFill>
              </a:rPr>
              <a:t>“Sir,” I responded, “if you have taken Jesus away, please tell me where you have placed Him.”</a:t>
            </a:r>
            <a:r>
              <a:rPr lang="zh-TW" altLang="en-US" sz="3600" dirty="0" smtClean="0">
                <a:solidFill>
                  <a:prstClr val="black"/>
                </a:solidFill>
              </a:rPr>
              <a:t> </a:t>
            </a:r>
            <a:endParaRPr lang="en-US" altLang="zh-TW" sz="3600" dirty="0" smtClean="0">
              <a:solidFill>
                <a:prstClr val="black"/>
              </a:solidFill>
            </a:endParaRPr>
          </a:p>
          <a:p>
            <a:r>
              <a:rPr lang="zh-TW" altLang="en-US" sz="3600" dirty="0" smtClean="0">
                <a:solidFill>
                  <a:prstClr val="black"/>
                </a:solidFill>
                <a:latin typeface="標楷體" panose="03000509000000000000" pitchFamily="65" charset="-120"/>
                <a:ea typeface="標楷體" panose="03000509000000000000" pitchFamily="65" charset="-120"/>
              </a:rPr>
              <a:t>我就對他說</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先生</a:t>
            </a:r>
            <a:r>
              <a:rPr lang="en-US" altLang="zh-TW" sz="3600" dirty="0" smtClean="0">
                <a:solidFill>
                  <a:prstClr val="black"/>
                </a:solidFill>
                <a:latin typeface="標楷體" panose="03000509000000000000" pitchFamily="65" charset="-120"/>
                <a:ea typeface="標楷體" panose="03000509000000000000" pitchFamily="65" charset="-120"/>
              </a:rPr>
              <a:t>!</a:t>
            </a:r>
            <a:r>
              <a:rPr lang="zh-TW" altLang="en-US" sz="3600" dirty="0" smtClean="0">
                <a:solidFill>
                  <a:prstClr val="black"/>
                </a:solidFill>
                <a:latin typeface="標楷體" panose="03000509000000000000" pitchFamily="65" charset="-120"/>
                <a:ea typeface="標楷體" panose="03000509000000000000" pitchFamily="65" charset="-120"/>
              </a:rPr>
              <a:t>若是你將祂移走，請告訴我，你將祂放在那裡。”</a:t>
            </a:r>
            <a:endParaRPr lang="en-US" sz="3600" dirty="0">
              <a:solidFill>
                <a:prstClr val="black"/>
              </a:solidFill>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1" y="3501008"/>
            <a:ext cx="4737069"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498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Rectangle 1"/>
          <p:cNvSpPr/>
          <p:nvPr/>
        </p:nvSpPr>
        <p:spPr>
          <a:xfrm>
            <a:off x="611560" y="908720"/>
            <a:ext cx="7920880" cy="4770537"/>
          </a:xfrm>
          <a:prstGeom prst="rect">
            <a:avLst/>
          </a:prstGeom>
          <a:solidFill>
            <a:srgbClr val="FFFFFF">
              <a:alpha val="74902"/>
            </a:srgbClr>
          </a:solidFill>
        </p:spPr>
        <p:txBody>
          <a:bodyPr wrap="square">
            <a:spAutoFit/>
          </a:bodyPr>
          <a:lstStyle/>
          <a:p>
            <a:pPr marL="180000" algn="ctr"/>
            <a:r>
              <a:rPr lang="zh-TW" altLang="en-US" sz="3600" dirty="0" smtClean="0">
                <a:solidFill>
                  <a:prstClr val="black"/>
                </a:solidFill>
              </a:rPr>
              <a:t>“</a:t>
            </a:r>
            <a:r>
              <a:rPr lang="en-US" sz="3600" dirty="0" smtClean="0">
                <a:solidFill>
                  <a:prstClr val="black"/>
                </a:solidFill>
              </a:rPr>
              <a:t>Mary!”  He gently replied.  </a:t>
            </a:r>
          </a:p>
          <a:p>
            <a:pPr marL="180000" algn="ctr"/>
            <a:r>
              <a:rPr lang="en-US" sz="3600" dirty="0" smtClean="0">
                <a:solidFill>
                  <a:prstClr val="black"/>
                </a:solidFill>
              </a:rPr>
              <a:t>That was all He needed to say!  </a:t>
            </a:r>
          </a:p>
          <a:p>
            <a:pPr marL="180000" algn="ctr"/>
            <a:r>
              <a:rPr lang="en-US" sz="3600" dirty="0" smtClean="0">
                <a:solidFill>
                  <a:prstClr val="black"/>
                </a:solidFill>
              </a:rPr>
              <a:t>It was as if the scales from my eyes</a:t>
            </a:r>
          </a:p>
          <a:p>
            <a:pPr marL="180000" algn="ctr"/>
            <a:r>
              <a:rPr lang="en-US" sz="3600" dirty="0" smtClean="0">
                <a:solidFill>
                  <a:prstClr val="black"/>
                </a:solidFill>
              </a:rPr>
              <a:t> had been instantly removed. </a:t>
            </a:r>
          </a:p>
          <a:p>
            <a:pPr marL="180000" algn="ctr"/>
            <a:r>
              <a:rPr lang="zh-TW" altLang="en-US" sz="4000" dirty="0" smtClean="0">
                <a:solidFill>
                  <a:prstClr val="black"/>
                </a:solidFill>
                <a:latin typeface="標楷體" panose="03000509000000000000" pitchFamily="65" charset="-120"/>
                <a:ea typeface="標楷體" panose="03000509000000000000" pitchFamily="65" charset="-120"/>
              </a:rPr>
              <a:t>祂溫和的講</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馬利亞</a:t>
            </a:r>
            <a:r>
              <a:rPr lang="en-US" altLang="zh-TW" sz="4000" dirty="0" smtClean="0">
                <a:solidFill>
                  <a:prstClr val="black"/>
                </a:solidFill>
                <a:latin typeface="標楷體" panose="03000509000000000000" pitchFamily="65" charset="-120"/>
                <a:ea typeface="標楷體" panose="03000509000000000000" pitchFamily="65" charset="-120"/>
              </a:rPr>
              <a:t>!”</a:t>
            </a:r>
          </a:p>
          <a:p>
            <a:pPr marL="180000" algn="ctr"/>
            <a:r>
              <a:rPr lang="zh-TW" altLang="en-US" sz="4000" dirty="0" smtClean="0">
                <a:solidFill>
                  <a:prstClr val="black"/>
                </a:solidFill>
                <a:latin typeface="標楷體" panose="03000509000000000000" pitchFamily="65" charset="-120"/>
                <a:ea typeface="標楷體" panose="03000509000000000000" pitchFamily="65" charset="-120"/>
              </a:rPr>
              <a:t>這一句就夠了</a:t>
            </a:r>
            <a:r>
              <a:rPr lang="en-US" altLang="zh-TW" sz="4000" dirty="0" smtClean="0">
                <a:solidFill>
                  <a:prstClr val="black"/>
                </a:solidFill>
                <a:latin typeface="標楷體" panose="03000509000000000000" pitchFamily="65" charset="-120"/>
                <a:ea typeface="標楷體" panose="03000509000000000000" pitchFamily="65" charset="-120"/>
              </a:rPr>
              <a:t>! </a:t>
            </a:r>
            <a:r>
              <a:rPr lang="zh-TW" altLang="en-US" sz="4000" dirty="0" smtClean="0">
                <a:solidFill>
                  <a:prstClr val="black"/>
                </a:solidFill>
                <a:latin typeface="標楷體" panose="03000509000000000000" pitchFamily="65" charset="-120"/>
                <a:ea typeface="標楷體" panose="03000509000000000000" pitchFamily="65" charset="-120"/>
              </a:rPr>
              <a:t>隨時我的眼睛親像有鱗片移走，</a:t>
            </a:r>
            <a:endParaRPr lang="en-US" altLang="zh-TW" sz="40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4000" dirty="0" smtClean="0">
                <a:solidFill>
                  <a:prstClr val="black"/>
                </a:solidFill>
                <a:latin typeface="標楷體" panose="03000509000000000000" pitchFamily="65" charset="-120"/>
                <a:ea typeface="標楷體" panose="03000509000000000000" pitchFamily="65" charset="-120"/>
              </a:rPr>
              <a:t>我所有的疑問或懷疑攏清楚了。</a:t>
            </a:r>
          </a:p>
        </p:txBody>
      </p:sp>
    </p:spTree>
    <p:extLst>
      <p:ext uri="{BB962C8B-B14F-4D97-AF65-F5344CB8AC3E}">
        <p14:creationId xmlns:p14="http://schemas.microsoft.com/office/powerpoint/2010/main" val="25419640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Rectangle 1"/>
          <p:cNvSpPr/>
          <p:nvPr/>
        </p:nvSpPr>
        <p:spPr>
          <a:xfrm>
            <a:off x="827584" y="404664"/>
            <a:ext cx="7848872" cy="5509200"/>
          </a:xfrm>
          <a:prstGeom prst="rect">
            <a:avLst/>
          </a:prstGeom>
          <a:solidFill>
            <a:srgbClr val="FFFFFF">
              <a:alpha val="74118"/>
            </a:srgbClr>
          </a:solidFill>
        </p:spPr>
        <p:txBody>
          <a:bodyPr wrap="square">
            <a:spAutoFit/>
          </a:bodyPr>
          <a:lstStyle/>
          <a:p>
            <a:pPr marL="180000"/>
            <a:endParaRPr lang="en-US" sz="3600" dirty="0" smtClean="0">
              <a:solidFill>
                <a:prstClr val="black"/>
              </a:solidFill>
            </a:endParaRPr>
          </a:p>
          <a:p>
            <a:pPr marL="180000" algn="ctr"/>
            <a:r>
              <a:rPr lang="en-US" sz="3600" dirty="0" smtClean="0">
                <a:solidFill>
                  <a:prstClr val="black"/>
                </a:solidFill>
              </a:rPr>
              <a:t>Any questions, any doubts that I had were gone!  I knew this was Jesus, </a:t>
            </a:r>
          </a:p>
          <a:p>
            <a:pPr marL="180000" algn="ctr"/>
            <a:r>
              <a:rPr lang="en-US" sz="3600" dirty="0" smtClean="0">
                <a:solidFill>
                  <a:prstClr val="black"/>
                </a:solidFill>
              </a:rPr>
              <a:t>the living Christ, standing before me!</a:t>
            </a:r>
          </a:p>
          <a:p>
            <a:pPr marL="180000" algn="ctr"/>
            <a:r>
              <a:rPr lang="en-US" sz="3600" dirty="0" smtClean="0">
                <a:solidFill>
                  <a:prstClr val="black"/>
                </a:solidFill>
              </a:rPr>
              <a:t>The exhilaration in my spirit propelled me back to the disciples:</a:t>
            </a:r>
          </a:p>
          <a:p>
            <a:pPr marL="180000" algn="ctr"/>
            <a:endParaRPr lang="en-US" altLang="zh-TW" sz="10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我知道祂就是耶穌，活活的基督，</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就站在我面前。我真正歡喜，</a:t>
            </a:r>
            <a:endParaRPr lang="en-US" altLang="zh-TW" sz="3600" dirty="0" smtClean="0">
              <a:solidFill>
                <a:prstClr val="black"/>
              </a:solidFill>
              <a:latin typeface="標楷體" panose="03000509000000000000" pitchFamily="65" charset="-120"/>
              <a:ea typeface="標楷體" panose="03000509000000000000" pitchFamily="65" charset="-120"/>
            </a:endParaRPr>
          </a:p>
          <a:p>
            <a:pPr marL="180000" algn="ctr"/>
            <a:r>
              <a:rPr lang="zh-TW" altLang="en-US" sz="3600" dirty="0" smtClean="0">
                <a:solidFill>
                  <a:prstClr val="black"/>
                </a:solidFill>
                <a:latin typeface="標楷體" panose="03000509000000000000" pitchFamily="65" charset="-120"/>
                <a:ea typeface="標楷體" panose="03000509000000000000" pitchFamily="65" charset="-120"/>
              </a:rPr>
              <a:t>緊緊走轉去給門徒講</a:t>
            </a:r>
            <a:r>
              <a:rPr lang="en-US" altLang="zh-TW" sz="3600" dirty="0" smtClean="0">
                <a:solidFill>
                  <a:prstClr val="black"/>
                </a:solidFill>
                <a:latin typeface="標楷體" panose="03000509000000000000" pitchFamily="65" charset="-120"/>
                <a:ea typeface="標楷體" panose="03000509000000000000" pitchFamily="65" charset="-120"/>
              </a:rPr>
              <a:t>:</a:t>
            </a:r>
          </a:p>
          <a:p>
            <a:endParaRPr lang="zh-TW" altLang="en-US" dirty="0" smtClean="0">
              <a:solidFill>
                <a:prstClr val="black"/>
              </a:solidFill>
            </a:endParaRPr>
          </a:p>
        </p:txBody>
      </p:sp>
    </p:spTree>
    <p:extLst>
      <p:ext uri="{BB962C8B-B14F-4D97-AF65-F5344CB8AC3E}">
        <p14:creationId xmlns:p14="http://schemas.microsoft.com/office/powerpoint/2010/main" val="1460236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Rectangle 1"/>
          <p:cNvSpPr/>
          <p:nvPr/>
        </p:nvSpPr>
        <p:spPr>
          <a:xfrm>
            <a:off x="899592" y="812899"/>
            <a:ext cx="7200800" cy="5401479"/>
          </a:xfrm>
          <a:prstGeom prst="rect">
            <a:avLst/>
          </a:prstGeom>
          <a:solidFill>
            <a:srgbClr val="FFFFFF">
              <a:alpha val="74118"/>
            </a:srgbClr>
          </a:solidFill>
        </p:spPr>
        <p:txBody>
          <a:bodyPr wrap="square">
            <a:spAutoFit/>
          </a:bodyPr>
          <a:lstStyle/>
          <a:p>
            <a:pPr algn="ctr"/>
            <a:endParaRPr lang="en-US" altLang="zh-TW" sz="1000" dirty="0" smtClean="0">
              <a:solidFill>
                <a:prstClr val="black"/>
              </a:solidFill>
              <a:latin typeface="標楷體" panose="03000509000000000000" pitchFamily="65" charset="-120"/>
              <a:ea typeface="標楷體" panose="03000509000000000000" pitchFamily="65" charset="-120"/>
            </a:endParaRPr>
          </a:p>
          <a:p>
            <a:pPr algn="ctr"/>
            <a:r>
              <a:rPr lang="zh-TW" altLang="en-US" sz="3800" dirty="0" smtClean="0">
                <a:solidFill>
                  <a:prstClr val="black"/>
                </a:solidFill>
                <a:latin typeface="標楷體" panose="03000509000000000000" pitchFamily="65" charset="-120"/>
                <a:ea typeface="標楷體" panose="03000509000000000000" pitchFamily="65" charset="-120"/>
              </a:rPr>
              <a:t>“</a:t>
            </a:r>
            <a:r>
              <a:rPr lang="en-US" sz="3800" dirty="0" smtClean="0">
                <a:solidFill>
                  <a:prstClr val="black"/>
                </a:solidFill>
              </a:rPr>
              <a:t>He is alive!  </a:t>
            </a:r>
          </a:p>
          <a:p>
            <a:pPr algn="ctr"/>
            <a:r>
              <a:rPr lang="en-US" sz="3800" dirty="0" smtClean="0">
                <a:solidFill>
                  <a:prstClr val="black"/>
                </a:solidFill>
              </a:rPr>
              <a:t>Jesus is risen from the dead! </a:t>
            </a:r>
          </a:p>
          <a:p>
            <a:pPr algn="ctr"/>
            <a:r>
              <a:rPr lang="en-US" sz="3800" dirty="0" smtClean="0">
                <a:solidFill>
                  <a:prstClr val="black"/>
                </a:solidFill>
              </a:rPr>
              <a:t> I have seen Him!  </a:t>
            </a:r>
          </a:p>
          <a:p>
            <a:pPr algn="ctr"/>
            <a:r>
              <a:rPr lang="en-US" sz="3800" dirty="0" smtClean="0">
                <a:solidFill>
                  <a:prstClr val="black"/>
                </a:solidFill>
              </a:rPr>
              <a:t>Praise be to God!  </a:t>
            </a:r>
          </a:p>
          <a:p>
            <a:pPr algn="ctr"/>
            <a:r>
              <a:rPr lang="en-US" sz="3800" dirty="0" smtClean="0">
                <a:solidFill>
                  <a:prstClr val="black"/>
                </a:solidFill>
              </a:rPr>
              <a:t>Jesus is alive!</a:t>
            </a:r>
            <a:r>
              <a:rPr lang="zh-TW" altLang="en-US" sz="3800" dirty="0" smtClean="0">
                <a:solidFill>
                  <a:prstClr val="black"/>
                </a:solidFill>
                <a:latin typeface="標楷體" panose="03000509000000000000" pitchFamily="65" charset="-120"/>
                <a:ea typeface="標楷體" panose="03000509000000000000" pitchFamily="65" charset="-120"/>
              </a:rPr>
              <a:t>”</a:t>
            </a:r>
            <a:endParaRPr lang="en-US" altLang="zh-TW" sz="3800" dirty="0">
              <a:solidFill>
                <a:prstClr val="black"/>
              </a:solidFill>
              <a:latin typeface="標楷體" panose="03000509000000000000" pitchFamily="65" charset="-120"/>
              <a:ea typeface="標楷體" panose="03000509000000000000" pitchFamily="65" charset="-120"/>
            </a:endParaRPr>
          </a:p>
          <a:p>
            <a:pPr algn="ctr"/>
            <a:endParaRPr lang="en-US" sz="1000" dirty="0" smtClean="0">
              <a:solidFill>
                <a:prstClr val="black"/>
              </a:solidFill>
            </a:endParaRPr>
          </a:p>
          <a:p>
            <a:pPr algn="ctr"/>
            <a:r>
              <a:rPr lang="zh-TW" altLang="en-US" sz="4000" dirty="0">
                <a:solidFill>
                  <a:prstClr val="black"/>
                </a:solidFill>
                <a:latin typeface="標楷體" panose="03000509000000000000" pitchFamily="65" charset="-120"/>
                <a:ea typeface="標楷體" panose="03000509000000000000" pitchFamily="65" charset="-120"/>
              </a:rPr>
              <a:t>“祂</a:t>
            </a:r>
            <a:r>
              <a:rPr lang="zh-TW" altLang="en-US" sz="4000" dirty="0" smtClean="0">
                <a:solidFill>
                  <a:prstClr val="black"/>
                </a:solidFill>
                <a:latin typeface="標楷體" panose="03000509000000000000" pitchFamily="65" charset="-120"/>
                <a:ea typeface="標楷體" panose="03000509000000000000" pitchFamily="65" charset="-120"/>
              </a:rPr>
              <a:t>，活了</a:t>
            </a:r>
            <a:r>
              <a:rPr lang="en-US" altLang="zh-TW" sz="4000" dirty="0" smtClean="0">
                <a:solidFill>
                  <a:prstClr val="black"/>
                </a:solidFill>
                <a:latin typeface="標楷體" panose="03000509000000000000" pitchFamily="65" charset="-120"/>
                <a:ea typeface="標楷體" panose="03000509000000000000" pitchFamily="65" charset="-120"/>
              </a:rPr>
              <a:t>!</a:t>
            </a:r>
            <a:r>
              <a:rPr lang="zh-TW" altLang="en-US" sz="4000" dirty="0" smtClean="0">
                <a:solidFill>
                  <a:prstClr val="black"/>
                </a:solidFill>
                <a:latin typeface="標楷體" panose="03000509000000000000" pitchFamily="65" charset="-120"/>
                <a:ea typeface="標楷體" panose="03000509000000000000" pitchFamily="65" charset="-120"/>
              </a:rPr>
              <a:t>耶穌從死裡復活了</a:t>
            </a:r>
            <a:r>
              <a:rPr lang="en-US" altLang="zh-TW" sz="4000" dirty="0" smtClean="0">
                <a:solidFill>
                  <a:prstClr val="black"/>
                </a:solidFill>
                <a:latin typeface="標楷體" panose="03000509000000000000" pitchFamily="65" charset="-120"/>
                <a:ea typeface="標楷體" panose="03000509000000000000" pitchFamily="65" charset="-120"/>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我看見祂了，讚美上帝</a:t>
            </a:r>
            <a:r>
              <a:rPr lang="en-US" altLang="zh-TW" sz="4000" dirty="0" smtClean="0">
                <a:solidFill>
                  <a:prstClr val="black"/>
                </a:solidFill>
                <a:latin typeface="標楷體" panose="03000509000000000000" pitchFamily="65" charset="-120"/>
                <a:ea typeface="標楷體" panose="03000509000000000000" pitchFamily="65" charset="-120"/>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耶穌真正復活</a:t>
            </a:r>
            <a:r>
              <a:rPr lang="en-US" altLang="zh-TW" sz="4000" dirty="0" smtClean="0">
                <a:solidFill>
                  <a:prstClr val="black"/>
                </a:solidFill>
                <a:latin typeface="標楷體" panose="03000509000000000000" pitchFamily="65" charset="-120"/>
                <a:ea typeface="標楷體" panose="03000509000000000000" pitchFamily="65" charset="-120"/>
              </a:rPr>
              <a:t>!”</a:t>
            </a:r>
          </a:p>
          <a:p>
            <a:pPr algn="ctr"/>
            <a:endParaRPr lang="en-US" altLang="zh-TW" sz="15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6180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83" t="3886" r="4678" b="6147"/>
          <a:stretch/>
        </p:blipFill>
        <p:spPr>
          <a:xfrm>
            <a:off x="-20826" y="0"/>
            <a:ext cx="9198744" cy="6858000"/>
          </a:xfrm>
          <a:prstGeom prst="rect">
            <a:avLst/>
          </a:prstGeom>
        </p:spPr>
      </p:pic>
      <p:sp>
        <p:nvSpPr>
          <p:cNvPr id="2" name="Rectangle 1"/>
          <p:cNvSpPr/>
          <p:nvPr/>
        </p:nvSpPr>
        <p:spPr>
          <a:xfrm>
            <a:off x="467544" y="548680"/>
            <a:ext cx="8208912" cy="5632311"/>
          </a:xfrm>
          <a:prstGeom prst="rect">
            <a:avLst/>
          </a:prstGeom>
          <a:solidFill>
            <a:srgbClr val="FFFFFF"/>
          </a:solidFill>
        </p:spPr>
        <p:txBody>
          <a:bodyPr wrap="square">
            <a:spAutoFit/>
          </a:bodyPr>
          <a:lstStyle/>
          <a:p>
            <a:pPr marL="144000"/>
            <a:r>
              <a:rPr lang="en-US" sz="3600" dirty="0" smtClean="0">
                <a:solidFill>
                  <a:prstClr val="black"/>
                </a:solidFill>
              </a:rPr>
              <a:t>But </a:t>
            </a:r>
            <a:r>
              <a:rPr lang="en-US" sz="3600" dirty="0">
                <a:solidFill>
                  <a:prstClr val="black"/>
                </a:solidFill>
              </a:rPr>
              <a:t>then one day while my brother and </a:t>
            </a:r>
            <a:endParaRPr lang="en-US" sz="3600" dirty="0" smtClean="0">
              <a:solidFill>
                <a:prstClr val="black"/>
              </a:solidFill>
            </a:endParaRPr>
          </a:p>
          <a:p>
            <a:pPr marL="144000"/>
            <a:r>
              <a:rPr lang="en-US" sz="3600" dirty="0" smtClean="0">
                <a:solidFill>
                  <a:prstClr val="black"/>
                </a:solidFill>
              </a:rPr>
              <a:t>I </a:t>
            </a:r>
            <a:r>
              <a:rPr lang="en-US" sz="3600" dirty="0">
                <a:solidFill>
                  <a:prstClr val="black"/>
                </a:solidFill>
              </a:rPr>
              <a:t>were fishing, Jesus shows up and says, ”Come……follow me.” So I did!</a:t>
            </a:r>
          </a:p>
          <a:p>
            <a:pPr marL="144000"/>
            <a:r>
              <a:rPr lang="en-US" sz="3600" dirty="0">
                <a:solidFill>
                  <a:prstClr val="black"/>
                </a:solidFill>
              </a:rPr>
              <a:t>There was something compelling about </a:t>
            </a:r>
            <a:endParaRPr lang="en-US" sz="3600" dirty="0" smtClean="0">
              <a:solidFill>
                <a:prstClr val="black"/>
              </a:solidFill>
            </a:endParaRPr>
          </a:p>
          <a:p>
            <a:pPr marL="144000"/>
            <a:r>
              <a:rPr lang="en-US" sz="3600" dirty="0" smtClean="0">
                <a:solidFill>
                  <a:prstClr val="black"/>
                </a:solidFill>
              </a:rPr>
              <a:t>this </a:t>
            </a:r>
            <a:r>
              <a:rPr lang="en-US" sz="3600" dirty="0">
                <a:solidFill>
                  <a:prstClr val="black"/>
                </a:solidFill>
              </a:rPr>
              <a:t>Man.  And it began the most amazing journey of my life.</a:t>
            </a:r>
          </a:p>
          <a:p>
            <a:pPr marL="144000"/>
            <a:r>
              <a:rPr lang="zh-TW" altLang="en-US" sz="3600" dirty="0" smtClean="0">
                <a:solidFill>
                  <a:prstClr val="black"/>
                </a:solidFill>
                <a:latin typeface="標楷體" panose="03000509000000000000" pitchFamily="65" charset="-120"/>
                <a:ea typeface="標楷體" panose="03000509000000000000" pitchFamily="65" charset="-120"/>
              </a:rPr>
              <a:t>但</a:t>
            </a:r>
            <a:r>
              <a:rPr lang="zh-TW" altLang="en-US" sz="3600" dirty="0">
                <a:solidFill>
                  <a:prstClr val="black"/>
                </a:solidFill>
                <a:latin typeface="標楷體" panose="03000509000000000000" pitchFamily="65" charset="-120"/>
                <a:ea typeface="標楷體" panose="03000509000000000000" pitchFamily="65" charset="-120"/>
              </a:rPr>
              <a:t>是有一天當我兄弟和我正在打魚時，耶穌走來招呼說</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來跟我。</a:t>
            </a:r>
            <a:r>
              <a:rPr lang="en-US" sz="3600" dirty="0">
                <a:solidFill>
                  <a:prstClr val="black"/>
                </a:solidFill>
                <a:latin typeface="標楷體" panose="03000509000000000000" pitchFamily="65" charset="-120"/>
                <a:ea typeface="標楷體" panose="03000509000000000000" pitchFamily="65" charset="-120"/>
              </a:rPr>
              <a:t>”</a:t>
            </a:r>
            <a:r>
              <a:rPr lang="zh-TW" altLang="en-US" sz="3600" dirty="0">
                <a:solidFill>
                  <a:prstClr val="black"/>
                </a:solidFill>
                <a:latin typeface="標楷體" panose="03000509000000000000" pitchFamily="65" charset="-120"/>
                <a:ea typeface="標楷體" panose="03000509000000000000" pitchFamily="65" charset="-120"/>
              </a:rPr>
              <a:t>我就馬上跟祂</a:t>
            </a:r>
            <a:r>
              <a:rPr lang="zh-TW" altLang="en-US" sz="3600" dirty="0" smtClean="0">
                <a:solidFill>
                  <a:prstClr val="black"/>
                </a:solidFill>
                <a:latin typeface="標楷體" panose="03000509000000000000" pitchFamily="65" charset="-120"/>
                <a:ea typeface="標楷體" panose="03000509000000000000" pitchFamily="65" charset="-120"/>
              </a:rPr>
              <a:t>。祂是一個</a:t>
            </a:r>
            <a:r>
              <a:rPr lang="zh-TW" altLang="en-US" sz="3600" dirty="0">
                <a:solidFill>
                  <a:prstClr val="black"/>
                </a:solidFill>
                <a:latin typeface="標楷體" panose="03000509000000000000" pitchFamily="65" charset="-120"/>
                <a:ea typeface="標楷體" panose="03000509000000000000" pitchFamily="65" charset="-120"/>
              </a:rPr>
              <a:t>很會曉呼召的人。就這樣開始我一生最奇妙的旅程</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sz="3600" dirty="0">
              <a:solidFill>
                <a:prstClr val="black"/>
              </a:solidFill>
            </a:endParaRPr>
          </a:p>
        </p:txBody>
      </p:sp>
    </p:spTree>
    <p:extLst>
      <p:ext uri="{BB962C8B-B14F-4D97-AF65-F5344CB8AC3E}">
        <p14:creationId xmlns:p14="http://schemas.microsoft.com/office/powerpoint/2010/main" val="2489960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842" r="1953" b="1429"/>
          <a:stretch/>
        </p:blipFill>
        <p:spPr>
          <a:xfrm>
            <a:off x="2483768" y="94452"/>
            <a:ext cx="4376229" cy="2580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69375" y="2696672"/>
            <a:ext cx="8208912" cy="4154984"/>
          </a:xfrm>
          <a:prstGeom prst="rect">
            <a:avLst/>
          </a:prstGeom>
          <a:noFill/>
        </p:spPr>
        <p:txBody>
          <a:bodyPr wrap="square">
            <a:spAutoFit/>
          </a:bodyPr>
          <a:lstStyle/>
          <a:p>
            <a:pPr algn="ctr"/>
            <a:r>
              <a:rPr lang="en-US" sz="3600" dirty="0" smtClean="0">
                <a:solidFill>
                  <a:prstClr val="black"/>
                </a:solidFill>
              </a:rPr>
              <a:t>Worthy is the Lamb! Worthy is the Lamb that was slain to receive power, </a:t>
            </a:r>
          </a:p>
          <a:p>
            <a:pPr algn="ctr"/>
            <a:r>
              <a:rPr lang="en-US" sz="3600" dirty="0" smtClean="0">
                <a:solidFill>
                  <a:prstClr val="black"/>
                </a:solidFill>
              </a:rPr>
              <a:t>wisdom and strength, </a:t>
            </a:r>
          </a:p>
          <a:p>
            <a:pPr algn="ctr"/>
            <a:r>
              <a:rPr lang="en-US" sz="3600" dirty="0" smtClean="0">
                <a:solidFill>
                  <a:prstClr val="black"/>
                </a:solidFill>
              </a:rPr>
              <a:t>honor and glory and blessing. </a:t>
            </a:r>
          </a:p>
          <a:p>
            <a:pPr algn="ctr"/>
            <a:r>
              <a:rPr lang="zh-TW" altLang="en-US" sz="4000" dirty="0" smtClean="0">
                <a:solidFill>
                  <a:prstClr val="black"/>
                </a:solidFill>
                <a:latin typeface="標楷體" panose="03000509000000000000" pitchFamily="65" charset="-120"/>
                <a:ea typeface="標楷體" panose="03000509000000000000" pitchFamily="65" charset="-120"/>
              </a:rPr>
              <a:t>高</a:t>
            </a:r>
            <a:r>
              <a:rPr lang="zh-TW" altLang="en-US" sz="4000" dirty="0">
                <a:solidFill>
                  <a:prstClr val="black"/>
                </a:solidFill>
                <a:latin typeface="標楷體" panose="03000509000000000000" pitchFamily="65" charset="-120"/>
                <a:ea typeface="標楷體" panose="03000509000000000000" pitchFamily="65" charset="-120"/>
              </a:rPr>
              <a:t>貴的羊羔</a:t>
            </a:r>
            <a:r>
              <a:rPr lang="zh-TW" altLang="en-US" sz="4000" dirty="0" smtClean="0">
                <a:solidFill>
                  <a:prstClr val="black"/>
                </a:solidFill>
                <a:latin typeface="標楷體" panose="03000509000000000000" pitchFamily="65" charset="-120"/>
                <a:ea typeface="標楷體" panose="03000509000000000000" pitchFamily="65" charset="-120"/>
              </a:rPr>
              <a:t>，</a:t>
            </a:r>
            <a:r>
              <a:rPr lang="zh-TW" altLang="en-US" sz="4000" dirty="0">
                <a:solidFill>
                  <a:prstClr val="black"/>
                </a:solidFill>
                <a:latin typeface="標楷體" panose="03000509000000000000" pitchFamily="65" charset="-120"/>
                <a:ea typeface="標楷體" panose="03000509000000000000" pitchFamily="65" charset="-120"/>
              </a:rPr>
              <a:t>高貴的羊羔</a:t>
            </a:r>
            <a:r>
              <a:rPr lang="zh-TW" altLang="en-US" sz="4000" dirty="0" smtClean="0">
                <a:solidFill>
                  <a:prstClr val="black"/>
                </a:solidFill>
                <a:latin typeface="標楷體" panose="03000509000000000000" pitchFamily="65" charset="-120"/>
                <a:ea typeface="標楷體" panose="03000509000000000000" pitchFamily="65" charset="-120"/>
              </a:rPr>
              <a:t>，</a:t>
            </a:r>
            <a:endParaRPr lang="en-US" altLang="zh-TW" sz="4000" dirty="0" smtClean="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受</a:t>
            </a:r>
            <a:r>
              <a:rPr lang="zh-TW" altLang="en-US" sz="4000" dirty="0">
                <a:solidFill>
                  <a:prstClr val="black"/>
                </a:solidFill>
                <a:latin typeface="標楷體" panose="03000509000000000000" pitchFamily="65" charset="-120"/>
                <a:ea typeface="標楷體" panose="03000509000000000000" pitchFamily="65" charset="-120"/>
              </a:rPr>
              <a:t>㓤來承受權</a:t>
            </a:r>
            <a:r>
              <a:rPr lang="zh-TW" altLang="en-US" sz="4000" dirty="0" smtClean="0">
                <a:solidFill>
                  <a:prstClr val="black"/>
                </a:solidFill>
                <a:latin typeface="標楷體" panose="03000509000000000000" pitchFamily="65" charset="-120"/>
                <a:ea typeface="標楷體" panose="03000509000000000000" pitchFamily="65" charset="-120"/>
              </a:rPr>
              <a:t>能智</a:t>
            </a:r>
            <a:r>
              <a:rPr lang="zh-TW" altLang="en-US" sz="4000" dirty="0">
                <a:solidFill>
                  <a:prstClr val="black"/>
                </a:solidFill>
                <a:latin typeface="標楷體" panose="03000509000000000000" pitchFamily="65" charset="-120"/>
                <a:ea typeface="標楷體" panose="03000509000000000000" pitchFamily="65" charset="-120"/>
              </a:rPr>
              <a:t>慧能</a:t>
            </a:r>
            <a:r>
              <a:rPr lang="zh-TW" altLang="en-US" sz="4000" dirty="0" smtClean="0">
                <a:solidFill>
                  <a:prstClr val="black"/>
                </a:solidFill>
                <a:latin typeface="標楷體" panose="03000509000000000000" pitchFamily="65" charset="-120"/>
                <a:ea typeface="標楷體" panose="03000509000000000000" pitchFamily="65" charset="-120"/>
              </a:rPr>
              <a:t>力</a:t>
            </a:r>
            <a:r>
              <a:rPr lang="zh-TW" altLang="en-US" sz="4000" dirty="0">
                <a:solidFill>
                  <a:prstClr val="black"/>
                </a:solidFill>
                <a:latin typeface="標楷體" panose="03000509000000000000" pitchFamily="65" charset="-120"/>
                <a:ea typeface="標楷體" panose="03000509000000000000" pitchFamily="65" charset="-120"/>
              </a:rPr>
              <a:t>，</a:t>
            </a:r>
            <a:endParaRPr lang="en-US" altLang="zh-TW" sz="4000" dirty="0">
              <a:solidFill>
                <a:prstClr val="black"/>
              </a:solidFill>
              <a:latin typeface="標楷體" panose="03000509000000000000" pitchFamily="65" charset="-120"/>
              <a:ea typeface="標楷體" panose="03000509000000000000" pitchFamily="65" charset="-120"/>
            </a:endParaRPr>
          </a:p>
          <a:p>
            <a:pPr algn="ctr"/>
            <a:r>
              <a:rPr lang="zh-TW" altLang="en-US" sz="4000" dirty="0" smtClean="0">
                <a:solidFill>
                  <a:prstClr val="black"/>
                </a:solidFill>
                <a:latin typeface="標楷體" panose="03000509000000000000" pitchFamily="65" charset="-120"/>
                <a:ea typeface="標楷體" panose="03000509000000000000" pitchFamily="65" charset="-120"/>
              </a:rPr>
              <a:t>尊</a:t>
            </a:r>
            <a:r>
              <a:rPr lang="zh-TW" altLang="en-US" sz="4000" dirty="0">
                <a:solidFill>
                  <a:prstClr val="black"/>
                </a:solidFill>
                <a:latin typeface="標楷體" panose="03000509000000000000" pitchFamily="65" charset="-120"/>
                <a:ea typeface="標楷體" panose="03000509000000000000" pitchFamily="65" charset="-120"/>
              </a:rPr>
              <a:t>貴與榮</a:t>
            </a:r>
            <a:r>
              <a:rPr lang="zh-TW" altLang="en-US" sz="4000" dirty="0" smtClean="0">
                <a:solidFill>
                  <a:prstClr val="black"/>
                </a:solidFill>
                <a:latin typeface="標楷體" panose="03000509000000000000" pitchFamily="65" charset="-120"/>
                <a:ea typeface="標楷體" panose="03000509000000000000" pitchFamily="65" charset="-120"/>
              </a:rPr>
              <a:t>光受</a:t>
            </a:r>
            <a:r>
              <a:rPr lang="zh-TW" altLang="en-US" sz="4000" dirty="0">
                <a:solidFill>
                  <a:prstClr val="black"/>
                </a:solidFill>
                <a:latin typeface="標楷體" panose="03000509000000000000" pitchFamily="65" charset="-120"/>
                <a:ea typeface="標楷體" panose="03000509000000000000" pitchFamily="65" charset="-120"/>
              </a:rPr>
              <a:t>祝</a:t>
            </a:r>
            <a:r>
              <a:rPr lang="zh-TW" altLang="en-US" sz="4000" dirty="0" smtClean="0">
                <a:solidFill>
                  <a:prstClr val="black"/>
                </a:solidFill>
                <a:latin typeface="標楷體" panose="03000509000000000000" pitchFamily="65" charset="-120"/>
                <a:ea typeface="標楷體" panose="03000509000000000000" pitchFamily="65" charset="-120"/>
              </a:rPr>
              <a:t>福</a:t>
            </a:r>
            <a:endParaRPr lang="en-US" sz="4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84267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467" b="1396"/>
          <a:stretch/>
        </p:blipFill>
        <p:spPr>
          <a:xfrm>
            <a:off x="683568" y="156780"/>
            <a:ext cx="7596336" cy="2662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187624" y="2996952"/>
            <a:ext cx="6984776" cy="3539430"/>
          </a:xfrm>
          <a:prstGeom prst="rect">
            <a:avLst/>
          </a:prstGeom>
          <a:noFill/>
        </p:spPr>
        <p:txBody>
          <a:bodyPr wrap="square">
            <a:spAutoFit/>
          </a:bodyPr>
          <a:lstStyle/>
          <a:p>
            <a:pPr algn="ctr"/>
            <a:r>
              <a:rPr lang="en-US" sz="3600" dirty="0">
                <a:solidFill>
                  <a:prstClr val="black"/>
                </a:solidFill>
              </a:rPr>
              <a:t>Worthy is the Lamb!</a:t>
            </a:r>
          </a:p>
          <a:p>
            <a:pPr algn="ctr"/>
            <a:r>
              <a:rPr lang="en-US" sz="3600" dirty="0">
                <a:solidFill>
                  <a:prstClr val="black"/>
                </a:solidFill>
              </a:rPr>
              <a:t>Worthy is the Lamb on the thorn to be praised, honors, and glorified with power forevermore</a:t>
            </a:r>
            <a:r>
              <a:rPr lang="en-US" sz="3600" dirty="0" smtClean="0">
                <a:solidFill>
                  <a:prstClr val="black"/>
                </a:solidFill>
              </a:rPr>
              <a:t>!</a:t>
            </a:r>
          </a:p>
          <a:p>
            <a:pPr algn="ctr"/>
            <a:r>
              <a:rPr lang="zh-TW" altLang="en-US" sz="4000" dirty="0" smtClean="0">
                <a:solidFill>
                  <a:prstClr val="black"/>
                </a:solidFill>
                <a:latin typeface="標楷體" panose="03000509000000000000" pitchFamily="65" charset="-120"/>
                <a:ea typeface="標楷體" panose="03000509000000000000" pitchFamily="65" charset="-120"/>
              </a:rPr>
              <a:t>高</a:t>
            </a:r>
            <a:r>
              <a:rPr lang="zh-TW" altLang="en-US" sz="4000" dirty="0">
                <a:solidFill>
                  <a:prstClr val="black"/>
                </a:solidFill>
                <a:latin typeface="標楷體" panose="03000509000000000000" pitchFamily="65" charset="-120"/>
                <a:ea typeface="標楷體" panose="03000509000000000000" pitchFamily="65" charset="-120"/>
              </a:rPr>
              <a:t>貴的羊羔在寶座來受謳咾</a:t>
            </a:r>
            <a:r>
              <a:rPr lang="en-US" sz="4000" dirty="0">
                <a:solidFill>
                  <a:prstClr val="black"/>
                </a:solidFill>
                <a:latin typeface="標楷體" panose="03000509000000000000" pitchFamily="65" charset="-120"/>
                <a:ea typeface="標楷體" panose="03000509000000000000" pitchFamily="65" charset="-120"/>
              </a:rPr>
              <a:t/>
            </a:r>
            <a:br>
              <a:rPr lang="en-US" sz="4000" dirty="0">
                <a:solidFill>
                  <a:prstClr val="black"/>
                </a:solidFill>
                <a:latin typeface="標楷體" panose="03000509000000000000" pitchFamily="65" charset="-120"/>
                <a:ea typeface="標楷體" panose="03000509000000000000" pitchFamily="65" charset="-120"/>
              </a:rPr>
            </a:br>
            <a:r>
              <a:rPr lang="zh-TW" altLang="en-US" sz="4000" dirty="0">
                <a:solidFill>
                  <a:prstClr val="black"/>
                </a:solidFill>
                <a:latin typeface="標楷體" panose="03000509000000000000" pitchFamily="65" charset="-120"/>
                <a:ea typeface="標楷體" panose="03000509000000000000" pitchFamily="65" charset="-120"/>
              </a:rPr>
              <a:t>尊貴與極榮光</a:t>
            </a:r>
            <a:r>
              <a:rPr lang="zh-TW" altLang="en-US" sz="4000" dirty="0" smtClean="0">
                <a:solidFill>
                  <a:prstClr val="black"/>
                </a:solidFill>
                <a:latin typeface="標楷體" panose="03000509000000000000" pitchFamily="65" charset="-120"/>
                <a:ea typeface="標楷體" panose="03000509000000000000" pitchFamily="65" charset="-120"/>
              </a:rPr>
              <a:t>，有</a:t>
            </a:r>
            <a:r>
              <a:rPr lang="zh-TW" altLang="en-US" sz="4000" dirty="0">
                <a:solidFill>
                  <a:prstClr val="black"/>
                </a:solidFill>
                <a:latin typeface="標楷體" panose="03000509000000000000" pitchFamily="65" charset="-120"/>
                <a:ea typeface="標楷體" panose="03000509000000000000" pitchFamily="65" charset="-120"/>
              </a:rPr>
              <a:t>權力到永遠</a:t>
            </a:r>
            <a:endParaRPr lang="en-US" sz="4000" dirty="0">
              <a:solidFill>
                <a:prstClr val="black"/>
              </a:solidFill>
            </a:endParaRPr>
          </a:p>
        </p:txBody>
      </p:sp>
    </p:spTree>
    <p:extLst>
      <p:ext uri="{BB962C8B-B14F-4D97-AF65-F5344CB8AC3E}">
        <p14:creationId xmlns:p14="http://schemas.microsoft.com/office/powerpoint/2010/main" val="10026577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320" b="36173"/>
          <a:stretch/>
        </p:blipFill>
        <p:spPr>
          <a:xfrm>
            <a:off x="611560" y="116632"/>
            <a:ext cx="7994044" cy="2618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82960" y="2735786"/>
            <a:ext cx="8268959" cy="3693319"/>
          </a:xfrm>
          <a:prstGeom prst="rect">
            <a:avLst/>
          </a:prstGeom>
          <a:noFill/>
        </p:spPr>
        <p:txBody>
          <a:bodyPr wrap="square">
            <a:spAutoFit/>
          </a:bodyPr>
          <a:lstStyle/>
          <a:p>
            <a:pPr algn="ctr"/>
            <a:r>
              <a:rPr lang="en-US" sz="3600" dirty="0" smtClean="0">
                <a:solidFill>
                  <a:prstClr val="black"/>
                </a:solidFill>
              </a:rPr>
              <a:t>Crown Him with many crowns,</a:t>
            </a:r>
          </a:p>
          <a:p>
            <a:pPr algn="ctr"/>
            <a:r>
              <a:rPr lang="en-US" sz="3600" dirty="0" smtClean="0">
                <a:solidFill>
                  <a:prstClr val="black"/>
                </a:solidFill>
              </a:rPr>
              <a:t>The Lamb upon His throne;</a:t>
            </a:r>
          </a:p>
          <a:p>
            <a:pPr algn="ctr"/>
            <a:r>
              <a:rPr lang="en-US" sz="3600" dirty="0" smtClean="0">
                <a:solidFill>
                  <a:prstClr val="black"/>
                </a:solidFill>
              </a:rPr>
              <a:t>Hark! How the heavenly anthem drowns</a:t>
            </a:r>
          </a:p>
          <a:p>
            <a:pPr algn="ctr"/>
            <a:r>
              <a:rPr lang="en-US" sz="3600" dirty="0" smtClean="0">
                <a:solidFill>
                  <a:prstClr val="black"/>
                </a:solidFill>
              </a:rPr>
              <a:t>All music but its own</a:t>
            </a:r>
            <a:r>
              <a:rPr lang="zh-TW" altLang="en-US" sz="3600" dirty="0" smtClean="0">
                <a:solidFill>
                  <a:prstClr val="black"/>
                </a:solidFill>
              </a:rPr>
              <a:t>。</a:t>
            </a:r>
            <a:endParaRPr lang="en-US" altLang="zh-TW" sz="3600" dirty="0" smtClean="0">
              <a:solidFill>
                <a:prstClr val="black"/>
              </a:solidFill>
            </a:endParaRPr>
          </a:p>
          <a:p>
            <a:pPr algn="ctr">
              <a:lnSpc>
                <a:spcPts val="5400"/>
              </a:lnSpc>
              <a:buFont typeface="Wingdings" pitchFamily="2" charset="2"/>
              <a:buNone/>
            </a:pPr>
            <a:r>
              <a:rPr lang="zh-TW" altLang="en-US" sz="4000" dirty="0">
                <a:solidFill>
                  <a:prstClr val="black"/>
                </a:solidFill>
                <a:latin typeface="標楷體" pitchFamily="65" charset="-120"/>
                <a:ea typeface="標楷體" pitchFamily="65" charset="-120"/>
              </a:rPr>
              <a:t>羊羔坐在寶座</a:t>
            </a:r>
            <a:r>
              <a:rPr lang="en-US" altLang="zh-TW" sz="4000" dirty="0">
                <a:solidFill>
                  <a:prstClr val="black"/>
                </a:solidFill>
                <a:latin typeface="標楷體" pitchFamily="65" charset="-120"/>
                <a:ea typeface="標楷體" pitchFamily="65" charset="-120"/>
              </a:rPr>
              <a:t>,</a:t>
            </a:r>
            <a:r>
              <a:rPr lang="zh-TW" altLang="en-US" sz="4000" dirty="0">
                <a:solidFill>
                  <a:prstClr val="black"/>
                </a:solidFill>
                <a:latin typeface="標楷體" pitchFamily="65" charset="-120"/>
                <a:ea typeface="標楷體" pitchFamily="65" charset="-120"/>
              </a:rPr>
              <a:t>眾人奉獻王帽</a:t>
            </a:r>
          </a:p>
          <a:p>
            <a:pPr algn="ctr">
              <a:lnSpc>
                <a:spcPts val="5400"/>
              </a:lnSpc>
              <a:buFont typeface="Wingdings" pitchFamily="2" charset="2"/>
              <a:buNone/>
            </a:pPr>
            <a:r>
              <a:rPr lang="zh-TW" altLang="en-US" sz="4000" dirty="0">
                <a:solidFill>
                  <a:prstClr val="black"/>
                </a:solidFill>
                <a:latin typeface="標楷體" pitchFamily="65" charset="-120"/>
                <a:ea typeface="標楷體" pitchFamily="65" charset="-120"/>
              </a:rPr>
              <a:t>聽天頂讚美聲音</a:t>
            </a:r>
            <a:r>
              <a:rPr lang="en-US" altLang="zh-TW" sz="4000" dirty="0" smtClean="0">
                <a:solidFill>
                  <a:prstClr val="black"/>
                </a:solidFill>
                <a:latin typeface="標楷體" pitchFamily="65" charset="-120"/>
                <a:ea typeface="標楷體" pitchFamily="65" charset="-120"/>
              </a:rPr>
              <a:t>,</a:t>
            </a:r>
            <a:r>
              <a:rPr lang="zh-TW" altLang="en-US" sz="4000" dirty="0" smtClean="0">
                <a:solidFill>
                  <a:prstClr val="black"/>
                </a:solidFill>
                <a:latin typeface="標楷體" pitchFamily="65" charset="-120"/>
                <a:ea typeface="標楷體" pitchFamily="65" charset="-120"/>
              </a:rPr>
              <a:t>嬴</a:t>
            </a:r>
            <a:r>
              <a:rPr lang="zh-TW" altLang="en-US" sz="4000" dirty="0">
                <a:solidFill>
                  <a:prstClr val="black"/>
                </a:solidFill>
                <a:latin typeface="標楷體" pitchFamily="65" charset="-120"/>
                <a:ea typeface="標楷體" pitchFamily="65" charset="-120"/>
              </a:rPr>
              <a:t>過眾人所</a:t>
            </a:r>
            <a:r>
              <a:rPr lang="zh-TW" altLang="en-US" sz="4000" dirty="0" smtClean="0">
                <a:solidFill>
                  <a:prstClr val="black"/>
                </a:solidFill>
                <a:latin typeface="標楷體" pitchFamily="65" charset="-120"/>
                <a:ea typeface="標楷體" pitchFamily="65" charset="-120"/>
              </a:rPr>
              <a:t>吟</a:t>
            </a:r>
            <a:endParaRPr lang="en-US" sz="4000" dirty="0" smtClean="0">
              <a:solidFill>
                <a:prstClr val="black"/>
              </a:solidFill>
            </a:endParaRPr>
          </a:p>
        </p:txBody>
      </p:sp>
    </p:spTree>
    <p:extLst>
      <p:ext uri="{BB962C8B-B14F-4D97-AF65-F5344CB8AC3E}">
        <p14:creationId xmlns:p14="http://schemas.microsoft.com/office/powerpoint/2010/main" val="213815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3212976"/>
            <a:ext cx="7704856" cy="3416320"/>
          </a:xfrm>
          <a:prstGeom prst="rect">
            <a:avLst/>
          </a:prstGeom>
        </p:spPr>
        <p:txBody>
          <a:bodyPr wrap="square">
            <a:spAutoFit/>
          </a:bodyPr>
          <a:lstStyle/>
          <a:p>
            <a:pPr algn="ctr"/>
            <a:r>
              <a:rPr lang="en-US" sz="3600" dirty="0" smtClean="0">
                <a:solidFill>
                  <a:prstClr val="black"/>
                </a:solidFill>
              </a:rPr>
              <a:t>Awake, my soul and sing</a:t>
            </a:r>
          </a:p>
          <a:p>
            <a:pPr algn="ctr"/>
            <a:r>
              <a:rPr lang="en-US" sz="3600" dirty="0" smtClean="0">
                <a:solidFill>
                  <a:prstClr val="black"/>
                </a:solidFill>
              </a:rPr>
              <a:t>Of Him Who died for thee,</a:t>
            </a:r>
          </a:p>
          <a:p>
            <a:pPr algn="ctr"/>
            <a:r>
              <a:rPr lang="en-US" sz="3600" dirty="0" smtClean="0">
                <a:solidFill>
                  <a:prstClr val="black"/>
                </a:solidFill>
              </a:rPr>
              <a:t>And hail Him as thy match-less King</a:t>
            </a:r>
          </a:p>
          <a:p>
            <a:pPr algn="ctr"/>
            <a:r>
              <a:rPr lang="en-US" sz="3600" dirty="0" smtClean="0">
                <a:solidFill>
                  <a:prstClr val="black"/>
                </a:solidFill>
              </a:rPr>
              <a:t>Through all eternity.</a:t>
            </a:r>
          </a:p>
          <a:p>
            <a:pPr algn="ctr">
              <a:lnSpc>
                <a:spcPct val="90000"/>
              </a:lnSpc>
              <a:buFont typeface="Wingdings" pitchFamily="2" charset="2"/>
              <a:buNone/>
            </a:pPr>
            <a:r>
              <a:rPr lang="zh-TW" altLang="en-US" sz="4000" dirty="0">
                <a:solidFill>
                  <a:prstClr val="black"/>
                </a:solidFill>
                <a:latin typeface="標楷體" pitchFamily="65" charset="-120"/>
                <a:ea typeface="標楷體" pitchFamily="65" charset="-120"/>
              </a:rPr>
              <a:t>我心吟詩歡喜</a:t>
            </a:r>
            <a:r>
              <a:rPr lang="en-US" altLang="zh-TW" sz="4000" dirty="0" smtClean="0">
                <a:solidFill>
                  <a:prstClr val="black"/>
                </a:solidFill>
                <a:latin typeface="標楷體" pitchFamily="65" charset="-120"/>
                <a:ea typeface="標楷體" pitchFamily="65" charset="-120"/>
              </a:rPr>
              <a:t>,</a:t>
            </a:r>
            <a:r>
              <a:rPr lang="zh-TW" altLang="en-US" sz="4000" dirty="0" smtClean="0">
                <a:solidFill>
                  <a:prstClr val="black"/>
                </a:solidFill>
                <a:latin typeface="標楷體" pitchFamily="65" charset="-120"/>
                <a:ea typeface="標楷體" pitchFamily="65" charset="-120"/>
              </a:rPr>
              <a:t>感</a:t>
            </a:r>
            <a:r>
              <a:rPr lang="zh-TW" altLang="en-US" sz="4000" dirty="0">
                <a:solidFill>
                  <a:prstClr val="black"/>
                </a:solidFill>
                <a:latin typeface="標楷體" pitchFamily="65" charset="-120"/>
                <a:ea typeface="標楷體" pitchFamily="65" charset="-120"/>
              </a:rPr>
              <a:t>謝祂替咱死</a:t>
            </a:r>
            <a:r>
              <a:rPr lang="en-US" altLang="zh-TW" sz="4000" dirty="0">
                <a:solidFill>
                  <a:prstClr val="black"/>
                </a:solidFill>
                <a:latin typeface="標楷體" pitchFamily="65" charset="-120"/>
                <a:ea typeface="標楷體" pitchFamily="65" charset="-120"/>
              </a:rPr>
              <a:t>,</a:t>
            </a:r>
          </a:p>
          <a:p>
            <a:pPr algn="ctr">
              <a:lnSpc>
                <a:spcPct val="90000"/>
              </a:lnSpc>
              <a:buFont typeface="Wingdings" pitchFamily="2" charset="2"/>
              <a:buNone/>
            </a:pPr>
            <a:r>
              <a:rPr lang="zh-TW" altLang="en-US" sz="4000" dirty="0">
                <a:solidFill>
                  <a:prstClr val="black"/>
                </a:solidFill>
                <a:latin typeface="標楷體" pitchFamily="65" charset="-120"/>
                <a:ea typeface="標楷體" pitchFamily="65" charset="-120"/>
              </a:rPr>
              <a:t>讚美稱呼至大君王</a:t>
            </a:r>
            <a:r>
              <a:rPr lang="en-US" altLang="zh-TW" sz="4000" dirty="0" smtClean="0">
                <a:solidFill>
                  <a:prstClr val="black"/>
                </a:solidFill>
                <a:latin typeface="標楷體" pitchFamily="65" charset="-120"/>
                <a:ea typeface="標楷體" pitchFamily="65" charset="-120"/>
              </a:rPr>
              <a:t>,</a:t>
            </a:r>
            <a:r>
              <a:rPr lang="zh-TW" altLang="en-US" sz="4000" dirty="0" smtClean="0">
                <a:solidFill>
                  <a:prstClr val="black"/>
                </a:solidFill>
                <a:latin typeface="標楷體" pitchFamily="65" charset="-120"/>
                <a:ea typeface="標楷體" pitchFamily="65" charset="-120"/>
              </a:rPr>
              <a:t>咱</a:t>
            </a:r>
            <a:r>
              <a:rPr lang="zh-TW" altLang="en-US" sz="4000" dirty="0">
                <a:solidFill>
                  <a:prstClr val="black"/>
                </a:solidFill>
                <a:latin typeface="標楷體" pitchFamily="65" charset="-120"/>
                <a:ea typeface="標楷體" pitchFamily="65" charset="-120"/>
              </a:rPr>
              <a:t>着永遠尊崇</a:t>
            </a:r>
            <a:r>
              <a:rPr lang="en-US" altLang="zh-TW" sz="4000" dirty="0">
                <a:solidFill>
                  <a:prstClr val="black"/>
                </a:solidFill>
                <a:latin typeface="標楷體" pitchFamily="65" charset="-120"/>
                <a:ea typeface="標楷體" pitchFamily="65" charset="-12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18" y="116632"/>
            <a:ext cx="7284720"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071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031" y="3343463"/>
            <a:ext cx="7848872" cy="3305520"/>
          </a:xfrm>
          <a:prstGeom prst="rect">
            <a:avLst/>
          </a:prstGeom>
        </p:spPr>
        <p:txBody>
          <a:bodyPr wrap="square">
            <a:spAutoFit/>
          </a:bodyPr>
          <a:lstStyle/>
          <a:p>
            <a:pPr algn="ctr"/>
            <a:r>
              <a:rPr lang="en-US" sz="3600" dirty="0" smtClean="0">
                <a:solidFill>
                  <a:prstClr val="black"/>
                </a:solidFill>
              </a:rPr>
              <a:t>Crown Him the Lord of life!</a:t>
            </a:r>
          </a:p>
          <a:p>
            <a:pPr algn="ctr"/>
            <a:r>
              <a:rPr lang="en-US" sz="3600" dirty="0" smtClean="0">
                <a:solidFill>
                  <a:prstClr val="black"/>
                </a:solidFill>
              </a:rPr>
              <a:t>Who triumphed o’er the grave,</a:t>
            </a:r>
          </a:p>
          <a:p>
            <a:pPr algn="ctr"/>
            <a:r>
              <a:rPr lang="en-US" sz="3600" dirty="0" smtClean="0">
                <a:solidFill>
                  <a:prstClr val="black"/>
                </a:solidFill>
              </a:rPr>
              <a:t>Who rose victorious in the strife</a:t>
            </a:r>
          </a:p>
          <a:p>
            <a:pPr algn="ctr"/>
            <a:r>
              <a:rPr lang="en-US" sz="3600" dirty="0" smtClean="0">
                <a:solidFill>
                  <a:prstClr val="black"/>
                </a:solidFill>
              </a:rPr>
              <a:t>For those He came to save.</a:t>
            </a:r>
          </a:p>
          <a:p>
            <a:pPr algn="ctr">
              <a:lnSpc>
                <a:spcPct val="90000"/>
              </a:lnSpc>
              <a:buFont typeface="Wingdings" pitchFamily="2" charset="2"/>
              <a:buNone/>
            </a:pPr>
            <a:r>
              <a:rPr lang="zh-TW" altLang="en-US" sz="3600" dirty="0">
                <a:solidFill>
                  <a:prstClr val="black"/>
                </a:solidFill>
                <a:latin typeface="標楷體" pitchFamily="65" charset="-120"/>
                <a:ea typeface="標楷體" pitchFamily="65" charset="-120"/>
              </a:rPr>
              <a:t>讚美活命君王</a:t>
            </a:r>
            <a:r>
              <a:rPr lang="en-US" altLang="zh-TW" sz="3600" dirty="0">
                <a:solidFill>
                  <a:prstClr val="black"/>
                </a:solidFill>
                <a:latin typeface="標楷體" pitchFamily="65" charset="-120"/>
                <a:ea typeface="標楷體" pitchFamily="65" charset="-120"/>
              </a:rPr>
              <a:t>,</a:t>
            </a:r>
            <a:r>
              <a:rPr lang="zh-TW" altLang="en-US" sz="3600" dirty="0">
                <a:solidFill>
                  <a:prstClr val="black"/>
                </a:solidFill>
                <a:latin typeface="標楷體" pitchFamily="65" charset="-120"/>
                <a:ea typeface="標楷體" pitchFamily="65" charset="-120"/>
              </a:rPr>
              <a:t>較嬴死失墳墓</a:t>
            </a:r>
            <a:r>
              <a:rPr lang="en-US" altLang="zh-TW" sz="3600" dirty="0">
                <a:solidFill>
                  <a:prstClr val="black"/>
                </a:solidFill>
                <a:latin typeface="標楷體" pitchFamily="65" charset="-120"/>
                <a:ea typeface="標楷體" pitchFamily="65" charset="-120"/>
              </a:rPr>
              <a:t>,</a:t>
            </a:r>
          </a:p>
          <a:p>
            <a:pPr algn="ctr">
              <a:lnSpc>
                <a:spcPct val="90000"/>
              </a:lnSpc>
              <a:buFont typeface="Wingdings" pitchFamily="2" charset="2"/>
              <a:buNone/>
            </a:pPr>
            <a:r>
              <a:rPr lang="zh-TW" altLang="en-US" sz="3600" dirty="0">
                <a:solidFill>
                  <a:prstClr val="black"/>
                </a:solidFill>
                <a:latin typeface="標楷體" pitchFamily="65" charset="-120"/>
                <a:ea typeface="標楷體" pitchFamily="65" charset="-120"/>
              </a:rPr>
              <a:t>祂有復活得着勝利</a:t>
            </a:r>
            <a:r>
              <a:rPr lang="en-US" altLang="zh-TW" sz="3600" dirty="0" smtClean="0">
                <a:solidFill>
                  <a:prstClr val="black"/>
                </a:solidFill>
                <a:latin typeface="標楷體" pitchFamily="65" charset="-120"/>
                <a:ea typeface="標楷體" pitchFamily="65" charset="-120"/>
              </a:rPr>
              <a:t>,</a:t>
            </a:r>
            <a:r>
              <a:rPr lang="zh-TW" altLang="en-US" sz="3600" dirty="0" smtClean="0">
                <a:solidFill>
                  <a:prstClr val="black"/>
                </a:solidFill>
                <a:latin typeface="標楷體" pitchFamily="65" charset="-120"/>
                <a:ea typeface="標楷體" pitchFamily="65" charset="-120"/>
              </a:rPr>
              <a:t>拯</a:t>
            </a:r>
            <a:r>
              <a:rPr lang="zh-TW" altLang="en-US" sz="3600" dirty="0">
                <a:solidFill>
                  <a:prstClr val="black"/>
                </a:solidFill>
                <a:latin typeface="標楷體" pitchFamily="65" charset="-120"/>
                <a:ea typeface="標楷體" pitchFamily="65" charset="-120"/>
              </a:rPr>
              <a:t>救萬民免</a:t>
            </a:r>
            <a:r>
              <a:rPr lang="zh-TW" altLang="en-US" sz="3600" dirty="0" smtClean="0">
                <a:solidFill>
                  <a:prstClr val="black"/>
                </a:solidFill>
                <a:latin typeface="標楷體" pitchFamily="65" charset="-120"/>
                <a:ea typeface="標楷體" pitchFamily="65" charset="-120"/>
              </a:rPr>
              <a:t>死</a:t>
            </a:r>
            <a:r>
              <a:rPr lang="zh-TW" altLang="en-US" sz="3600" dirty="0">
                <a:solidFill>
                  <a:prstClr val="black"/>
                </a:solidFill>
                <a:latin typeface="標楷體" pitchFamily="65" charset="-120"/>
                <a:ea typeface="標楷體" pitchFamily="65" charset="-120"/>
              </a:rPr>
              <a:t>。</a:t>
            </a:r>
            <a:endParaRPr lang="en-US" sz="3600" dirty="0" smtClean="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60648"/>
            <a:ext cx="4752528"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4486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896" y="3339501"/>
            <a:ext cx="7992888" cy="3305520"/>
          </a:xfrm>
          <a:prstGeom prst="rect">
            <a:avLst/>
          </a:prstGeom>
        </p:spPr>
        <p:txBody>
          <a:bodyPr wrap="square">
            <a:spAutoFit/>
          </a:bodyPr>
          <a:lstStyle/>
          <a:p>
            <a:pPr algn="ctr"/>
            <a:r>
              <a:rPr lang="en-US" sz="3600" dirty="0" smtClean="0">
                <a:solidFill>
                  <a:prstClr val="black"/>
                </a:solidFill>
              </a:rPr>
              <a:t>His glories now we sing,</a:t>
            </a:r>
          </a:p>
          <a:p>
            <a:pPr algn="ctr"/>
            <a:r>
              <a:rPr lang="en-US" sz="3600" dirty="0" smtClean="0">
                <a:solidFill>
                  <a:prstClr val="black"/>
                </a:solidFill>
              </a:rPr>
              <a:t>Who died, and rose on high,</a:t>
            </a:r>
          </a:p>
          <a:p>
            <a:pPr algn="ctr"/>
            <a:r>
              <a:rPr lang="en-US" sz="3600" dirty="0" smtClean="0">
                <a:solidFill>
                  <a:prstClr val="black"/>
                </a:solidFill>
              </a:rPr>
              <a:t>Who died eternal life to bring,</a:t>
            </a:r>
          </a:p>
          <a:p>
            <a:pPr algn="ctr"/>
            <a:r>
              <a:rPr lang="en-US" sz="3600" dirty="0" smtClean="0">
                <a:solidFill>
                  <a:prstClr val="black"/>
                </a:solidFill>
              </a:rPr>
              <a:t>And lives that death may die.</a:t>
            </a:r>
          </a:p>
          <a:p>
            <a:pPr algn="ctr">
              <a:lnSpc>
                <a:spcPct val="90000"/>
              </a:lnSpc>
              <a:buFont typeface="Wingdings" pitchFamily="2" charset="2"/>
              <a:buNone/>
            </a:pPr>
            <a:r>
              <a:rPr lang="zh-TW" altLang="en-US" sz="3600" dirty="0">
                <a:solidFill>
                  <a:prstClr val="black"/>
                </a:solidFill>
                <a:latin typeface="標楷體" pitchFamily="65" charset="-120"/>
                <a:ea typeface="標楷體" pitchFamily="65" charset="-120"/>
              </a:rPr>
              <a:t>今着吟詩稱讚</a:t>
            </a:r>
            <a:r>
              <a:rPr lang="en-US" altLang="zh-TW" sz="3600" dirty="0" smtClean="0">
                <a:solidFill>
                  <a:prstClr val="black"/>
                </a:solidFill>
                <a:latin typeface="標楷體" pitchFamily="65" charset="-120"/>
                <a:ea typeface="標楷體" pitchFamily="65" charset="-120"/>
              </a:rPr>
              <a:t>,</a:t>
            </a:r>
            <a:r>
              <a:rPr lang="zh-TW" altLang="en-US" sz="3600" dirty="0" smtClean="0">
                <a:solidFill>
                  <a:prstClr val="black"/>
                </a:solidFill>
                <a:latin typeface="標楷體" pitchFamily="65" charset="-120"/>
                <a:ea typeface="標楷體" pitchFamily="65" charset="-120"/>
              </a:rPr>
              <a:t>救</a:t>
            </a:r>
            <a:r>
              <a:rPr lang="zh-TW" altLang="en-US" sz="3600" dirty="0">
                <a:solidFill>
                  <a:prstClr val="black"/>
                </a:solidFill>
                <a:latin typeface="標楷體" pitchFamily="65" charset="-120"/>
                <a:ea typeface="標楷體" pitchFamily="65" charset="-120"/>
              </a:rPr>
              <a:t>主高升極高</a:t>
            </a:r>
            <a:r>
              <a:rPr lang="en-US" altLang="zh-TW" sz="3600" dirty="0">
                <a:solidFill>
                  <a:prstClr val="black"/>
                </a:solidFill>
                <a:latin typeface="標楷體" pitchFamily="65" charset="-120"/>
                <a:ea typeface="標楷體" pitchFamily="65" charset="-120"/>
              </a:rPr>
              <a:t>,</a:t>
            </a:r>
          </a:p>
          <a:p>
            <a:pPr algn="ctr">
              <a:lnSpc>
                <a:spcPct val="90000"/>
              </a:lnSpc>
              <a:buFont typeface="Wingdings" pitchFamily="2" charset="2"/>
              <a:buNone/>
            </a:pPr>
            <a:r>
              <a:rPr lang="zh-TW" altLang="en-US" sz="3600" dirty="0">
                <a:solidFill>
                  <a:prstClr val="black"/>
                </a:solidFill>
                <a:latin typeface="標楷體" pitchFamily="65" charset="-120"/>
                <a:ea typeface="標楷體" pitchFamily="65" charset="-120"/>
              </a:rPr>
              <a:t>由主的死咱得永活</a:t>
            </a:r>
            <a:r>
              <a:rPr lang="en-US" altLang="zh-TW" sz="3600" dirty="0" smtClean="0">
                <a:solidFill>
                  <a:prstClr val="black"/>
                </a:solidFill>
                <a:latin typeface="標楷體" pitchFamily="65" charset="-120"/>
                <a:ea typeface="標楷體" pitchFamily="65" charset="-120"/>
              </a:rPr>
              <a:t>,</a:t>
            </a:r>
            <a:r>
              <a:rPr lang="zh-TW" altLang="en-US" sz="3600" dirty="0" smtClean="0">
                <a:solidFill>
                  <a:prstClr val="black"/>
                </a:solidFill>
                <a:latin typeface="標楷體" pitchFamily="65" charset="-120"/>
                <a:ea typeface="標楷體" pitchFamily="65" charset="-120"/>
              </a:rPr>
              <a:t>感</a:t>
            </a:r>
            <a:r>
              <a:rPr lang="zh-TW" altLang="en-US" sz="3600" dirty="0">
                <a:solidFill>
                  <a:prstClr val="black"/>
                </a:solidFill>
                <a:latin typeface="標楷體" pitchFamily="65" charset="-120"/>
                <a:ea typeface="標楷體" pitchFamily="65" charset="-120"/>
              </a:rPr>
              <a:t>謝讚美無息</a:t>
            </a:r>
            <a:r>
              <a:rPr lang="en-US" altLang="zh-TW" sz="3600" dirty="0" smtClean="0">
                <a:solidFill>
                  <a:prstClr val="black"/>
                </a:solidFill>
                <a:latin typeface="標楷體" pitchFamily="65" charset="-120"/>
                <a:ea typeface="標楷體" pitchFamily="65" charset="-120"/>
              </a:rPr>
              <a:t>.</a:t>
            </a:r>
            <a:endParaRPr lang="en-US" altLang="zh-TW" sz="3600" dirty="0">
              <a:solidFill>
                <a:prstClr val="black"/>
              </a:solidFill>
              <a:latin typeface="標楷體" pitchFamily="65" charset="-120"/>
              <a:ea typeface="標楷體" pitchFamily="65" charset="-12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600" b="11733"/>
          <a:stretch/>
        </p:blipFill>
        <p:spPr>
          <a:xfrm>
            <a:off x="1268315" y="116632"/>
            <a:ext cx="6427708" cy="3024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7816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12" y="3356992"/>
            <a:ext cx="8784976" cy="2862322"/>
          </a:xfrm>
          <a:prstGeom prst="rect">
            <a:avLst/>
          </a:prstGeom>
        </p:spPr>
        <p:txBody>
          <a:bodyPr wrap="square">
            <a:spAutoFit/>
          </a:bodyPr>
          <a:lstStyle/>
          <a:p>
            <a:pPr algn="ctr"/>
            <a:r>
              <a:rPr lang="en-US" sz="3600" dirty="0" smtClean="0">
                <a:solidFill>
                  <a:prstClr val="black"/>
                </a:solidFill>
              </a:rPr>
              <a:t>God with us! The Lord of Life in us!</a:t>
            </a:r>
          </a:p>
          <a:p>
            <a:pPr algn="ctr"/>
            <a:r>
              <a:rPr lang="en-US" sz="3600" dirty="0" smtClean="0">
                <a:solidFill>
                  <a:prstClr val="black"/>
                </a:solidFill>
              </a:rPr>
              <a:t>Triumphant King who reign on high. </a:t>
            </a:r>
          </a:p>
          <a:p>
            <a:pPr algn="ctr"/>
            <a:r>
              <a:rPr lang="en-US" sz="3600" b="1" dirty="0" smtClean="0">
                <a:solidFill>
                  <a:prstClr val="black"/>
                </a:solidFill>
              </a:rPr>
              <a:t>God is with us!</a:t>
            </a:r>
            <a:r>
              <a:rPr lang="zh-TW" altLang="en-US" sz="3600" dirty="0" smtClean="0">
                <a:solidFill>
                  <a:prstClr val="black"/>
                </a:solidFill>
              </a:rPr>
              <a:t>　</a:t>
            </a:r>
            <a:endParaRPr lang="en-US" altLang="zh-TW" sz="3600" dirty="0" smtClean="0">
              <a:solidFill>
                <a:prstClr val="black"/>
              </a:solidFill>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主</a:t>
            </a:r>
            <a:r>
              <a:rPr lang="zh-TW" altLang="en-US" sz="3600" dirty="0">
                <a:solidFill>
                  <a:prstClr val="black"/>
                </a:solidFill>
                <a:latin typeface="標楷體" panose="03000509000000000000" pitchFamily="65" charset="-120"/>
                <a:ea typeface="標楷體" panose="03000509000000000000" pitchFamily="65" charset="-120"/>
              </a:rPr>
              <a:t>同</a:t>
            </a:r>
            <a:r>
              <a:rPr lang="zh-TW" altLang="en-US" sz="3600" dirty="0" smtClean="0">
                <a:solidFill>
                  <a:prstClr val="black"/>
                </a:solidFill>
                <a:latin typeface="標楷體" panose="03000509000000000000" pitchFamily="65" charset="-120"/>
                <a:ea typeface="標楷體" panose="03000509000000000000" pitchFamily="65" charset="-120"/>
              </a:rPr>
              <a:t>在！與</a:t>
            </a:r>
            <a:r>
              <a:rPr lang="zh-TW" altLang="en-US" sz="3600" dirty="0">
                <a:solidFill>
                  <a:prstClr val="black"/>
                </a:solidFill>
                <a:latin typeface="標楷體" panose="03000509000000000000" pitchFamily="65" charset="-120"/>
                <a:ea typeface="標楷體" panose="03000509000000000000" pitchFamily="65" charset="-120"/>
              </a:rPr>
              <a:t>活命主同</a:t>
            </a:r>
            <a:r>
              <a:rPr lang="zh-TW" altLang="en-US" sz="3600" dirty="0" smtClean="0">
                <a:solidFill>
                  <a:prstClr val="black"/>
                </a:solidFill>
                <a:latin typeface="標楷體" panose="03000509000000000000" pitchFamily="65" charset="-120"/>
                <a:ea typeface="標楷體" panose="03000509000000000000" pitchFamily="65" charset="-120"/>
              </a:rPr>
              <a:t>在！</a:t>
            </a:r>
            <a:r>
              <a:rPr lang="en-US" sz="3600" dirty="0">
                <a:solidFill>
                  <a:prstClr val="black"/>
                </a:solidFill>
                <a:latin typeface="標楷體" panose="03000509000000000000" pitchFamily="65" charset="-120"/>
                <a:ea typeface="標楷體" panose="03000509000000000000" pitchFamily="65" charset="-120"/>
              </a:rPr>
              <a:t/>
            </a:r>
            <a:br>
              <a:rPr lang="en-US" sz="3600" dirty="0">
                <a:solidFill>
                  <a:prstClr val="black"/>
                </a:solidFill>
                <a:latin typeface="標楷體" panose="03000509000000000000" pitchFamily="65" charset="-120"/>
                <a:ea typeface="標楷體" panose="03000509000000000000" pitchFamily="65" charset="-120"/>
              </a:rPr>
            </a:br>
            <a:r>
              <a:rPr lang="zh-TW" altLang="en-US" sz="3600" dirty="0" smtClean="0">
                <a:solidFill>
                  <a:prstClr val="black"/>
                </a:solidFill>
                <a:latin typeface="標楷體" panose="03000509000000000000" pitchFamily="65" charset="-120"/>
                <a:ea typeface="標楷體" panose="03000509000000000000" pitchFamily="65" charset="-120"/>
              </a:rPr>
              <a:t>得</a:t>
            </a:r>
            <a:r>
              <a:rPr lang="zh-TW" altLang="en-US" sz="3600" dirty="0">
                <a:solidFill>
                  <a:prstClr val="black"/>
                </a:solidFill>
                <a:latin typeface="標楷體" panose="03000509000000000000" pitchFamily="65" charset="-120"/>
                <a:ea typeface="標楷體" panose="03000509000000000000" pitchFamily="65" charset="-120"/>
              </a:rPr>
              <a:t>勝的王管理萬</a:t>
            </a:r>
            <a:r>
              <a:rPr lang="zh-TW" altLang="en-US" sz="3600" dirty="0" smtClean="0">
                <a:solidFill>
                  <a:prstClr val="black"/>
                </a:solidFill>
                <a:latin typeface="標楷體" panose="03000509000000000000" pitchFamily="65" charset="-120"/>
                <a:ea typeface="標楷體" panose="03000509000000000000" pitchFamily="65" charset="-120"/>
              </a:rPr>
              <a:t>有。上</a:t>
            </a:r>
            <a:r>
              <a:rPr lang="zh-TW" altLang="en-US" sz="3600" dirty="0">
                <a:solidFill>
                  <a:prstClr val="black"/>
                </a:solidFill>
                <a:latin typeface="標楷體" panose="03000509000000000000" pitchFamily="65" charset="-120"/>
                <a:ea typeface="標楷體" panose="03000509000000000000" pitchFamily="65" charset="-120"/>
              </a:rPr>
              <a:t>主同</a:t>
            </a:r>
            <a:r>
              <a:rPr lang="zh-TW" altLang="en-US" sz="3600" dirty="0" smtClean="0">
                <a:solidFill>
                  <a:prstClr val="black"/>
                </a:solidFill>
                <a:latin typeface="標楷體" panose="03000509000000000000" pitchFamily="65" charset="-120"/>
                <a:ea typeface="標楷體" panose="03000509000000000000" pitchFamily="65" charset="-120"/>
              </a:rPr>
              <a:t>在！</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51" y="188640"/>
            <a:ext cx="7360920"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24605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755" y="3333658"/>
            <a:ext cx="8964488" cy="3416320"/>
          </a:xfrm>
          <a:prstGeom prst="rect">
            <a:avLst/>
          </a:prstGeom>
        </p:spPr>
        <p:txBody>
          <a:bodyPr wrap="square">
            <a:spAutoFit/>
          </a:bodyPr>
          <a:lstStyle/>
          <a:p>
            <a:pPr algn="ctr"/>
            <a:r>
              <a:rPr lang="en-US" sz="3600" dirty="0">
                <a:solidFill>
                  <a:prstClr val="black"/>
                </a:solidFill>
              </a:rPr>
              <a:t>God with </a:t>
            </a:r>
            <a:r>
              <a:rPr lang="en-US" sz="3600" dirty="0" smtClean="0">
                <a:solidFill>
                  <a:prstClr val="black"/>
                </a:solidFill>
              </a:rPr>
              <a:t>us! Conquered </a:t>
            </a:r>
            <a:r>
              <a:rPr lang="en-US" sz="3600" dirty="0">
                <a:solidFill>
                  <a:prstClr val="black"/>
                </a:solidFill>
              </a:rPr>
              <a:t>the grave for us!</a:t>
            </a:r>
          </a:p>
          <a:p>
            <a:pPr algn="ctr"/>
            <a:r>
              <a:rPr lang="en-US" sz="3600" dirty="0">
                <a:solidFill>
                  <a:prstClr val="black"/>
                </a:solidFill>
              </a:rPr>
              <a:t>Eternally our song shall be: </a:t>
            </a:r>
            <a:endParaRPr lang="en-US" sz="3600" dirty="0" smtClean="0">
              <a:solidFill>
                <a:prstClr val="black"/>
              </a:solidFill>
            </a:endParaRPr>
          </a:p>
          <a:p>
            <a:pPr algn="ctr"/>
            <a:r>
              <a:rPr lang="en-US" sz="3600" dirty="0" smtClean="0">
                <a:solidFill>
                  <a:prstClr val="black"/>
                </a:solidFill>
              </a:rPr>
              <a:t>God </a:t>
            </a:r>
            <a:r>
              <a:rPr lang="en-US" sz="3600" dirty="0">
                <a:solidFill>
                  <a:prstClr val="black"/>
                </a:solidFill>
              </a:rPr>
              <a:t>is with us now and evermore! </a:t>
            </a:r>
            <a:r>
              <a:rPr lang="en-US" sz="3600" dirty="0" smtClean="0">
                <a:solidFill>
                  <a:prstClr val="black"/>
                </a:solidFill>
              </a:rPr>
              <a:t>A </a:t>
            </a:r>
            <a:r>
              <a:rPr lang="en-US" sz="3600" dirty="0">
                <a:solidFill>
                  <a:prstClr val="black"/>
                </a:solidFill>
              </a:rPr>
              <a:t>men</a:t>
            </a:r>
            <a:r>
              <a:rPr lang="zh-TW" altLang="en-US" sz="3600" dirty="0">
                <a:solidFill>
                  <a:prstClr val="black"/>
                </a:solidFill>
              </a:rPr>
              <a:t>。</a:t>
            </a:r>
            <a:endParaRPr lang="en-US" altLang="zh-TW" sz="3600" dirty="0">
              <a:solidFill>
                <a:prstClr val="black"/>
              </a:solidFill>
            </a:endParaRPr>
          </a:p>
          <a:p>
            <a:pPr algn="ctr"/>
            <a:r>
              <a:rPr lang="zh-TW" altLang="en-US" sz="3600" dirty="0">
                <a:solidFill>
                  <a:prstClr val="black"/>
                </a:solidFill>
                <a:latin typeface="標楷體" panose="03000509000000000000" pitchFamily="65" charset="-120"/>
                <a:ea typeface="標楷體" panose="03000509000000000000" pitchFamily="65" charset="-120"/>
              </a:rPr>
              <a:t>主同在</a:t>
            </a:r>
            <a:r>
              <a:rPr lang="zh-TW" altLang="en-US" sz="3600" dirty="0" smtClean="0">
                <a:solidFill>
                  <a:prstClr val="black"/>
                </a:solidFill>
                <a:latin typeface="標楷體" panose="03000509000000000000" pitchFamily="65" charset="-120"/>
                <a:ea typeface="標楷體" panose="03000509000000000000" pitchFamily="65" charset="-120"/>
              </a:rPr>
              <a:t>！替</a:t>
            </a:r>
            <a:r>
              <a:rPr lang="zh-TW" altLang="en-US" sz="3600" dirty="0">
                <a:solidFill>
                  <a:prstClr val="black"/>
                </a:solidFill>
                <a:latin typeface="標楷體" panose="03000509000000000000" pitchFamily="65" charset="-120"/>
                <a:ea typeface="標楷體" panose="03000509000000000000" pitchFamily="65" charset="-120"/>
              </a:rPr>
              <a:t>咱得勝死亡</a:t>
            </a:r>
            <a:r>
              <a:rPr lang="zh-TW" altLang="en-US" sz="3600" dirty="0" smtClean="0">
                <a:solidFill>
                  <a:prstClr val="black"/>
                </a:solidFill>
                <a:latin typeface="標楷體" panose="03000509000000000000" pitchFamily="65" charset="-120"/>
                <a:ea typeface="標楷體" panose="03000509000000000000" pitchFamily="65" charset="-120"/>
              </a:rPr>
              <a:t>！</a:t>
            </a:r>
            <a:endParaRPr lang="en-US" altLang="zh-TW" sz="3600" dirty="0" smtClean="0">
              <a:solidFill>
                <a:prstClr val="black"/>
              </a:solidFill>
              <a:latin typeface="標楷體" panose="03000509000000000000" pitchFamily="65" charset="-120"/>
              <a:ea typeface="標楷體" panose="03000509000000000000" pitchFamily="65" charset="-120"/>
            </a:endParaRPr>
          </a:p>
          <a:p>
            <a:pPr algn="ctr"/>
            <a:r>
              <a:rPr lang="zh-TW" altLang="en-US" sz="3600" dirty="0" smtClean="0">
                <a:solidFill>
                  <a:prstClr val="black"/>
                </a:solidFill>
                <a:latin typeface="標楷體" panose="03000509000000000000" pitchFamily="65" charset="-120"/>
                <a:ea typeface="標楷體" panose="03000509000000000000" pitchFamily="65" charset="-120"/>
              </a:rPr>
              <a:t>永</a:t>
            </a:r>
            <a:r>
              <a:rPr lang="zh-TW" altLang="en-US" sz="3600" dirty="0">
                <a:solidFill>
                  <a:prstClr val="black"/>
                </a:solidFill>
                <a:latin typeface="標楷體" panose="03000509000000000000" pitchFamily="65" charset="-120"/>
                <a:ea typeface="標楷體" panose="03000509000000000000" pitchFamily="65" charset="-120"/>
              </a:rPr>
              <a:t>遠歌聲是咱所吟，</a:t>
            </a:r>
            <a:endParaRPr lang="en-US" altLang="zh-TW" sz="3600" dirty="0">
              <a:solidFill>
                <a:prstClr val="black"/>
              </a:solidFill>
              <a:latin typeface="標楷體" panose="03000509000000000000" pitchFamily="65" charset="-120"/>
              <a:ea typeface="標楷體" panose="03000509000000000000" pitchFamily="65" charset="-120"/>
            </a:endParaRPr>
          </a:p>
          <a:p>
            <a:pPr algn="ctr"/>
            <a:r>
              <a:rPr lang="zh-TW" altLang="en-US" sz="3600" dirty="0">
                <a:solidFill>
                  <a:prstClr val="black"/>
                </a:solidFill>
                <a:latin typeface="標楷體" panose="03000509000000000000" pitchFamily="65" charset="-120"/>
                <a:ea typeface="標楷體" panose="03000509000000000000" pitchFamily="65" charset="-120"/>
              </a:rPr>
              <a:t>上主同在，從今到永遠！阿們</a:t>
            </a:r>
            <a:endParaRPr lang="en-US" sz="3600" dirty="0">
              <a:solidFill>
                <a:prstClr val="black"/>
              </a:solidFill>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1" y="138963"/>
            <a:ext cx="5328592" cy="3149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6983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7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8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8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8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8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8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8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8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8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0.xml><?xml version="1.0" encoding="utf-8"?>
<a:theme xmlns:a="http://schemas.openxmlformats.org/drawingml/2006/main" name="8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9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9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5671</Words>
  <Application>Microsoft Office PowerPoint</Application>
  <PresentationFormat>On-screen Show (4:3)</PresentationFormat>
  <Paragraphs>480</Paragraphs>
  <Slides>97</Slides>
  <Notes>0</Notes>
  <HiddenSlides>0</HiddenSlides>
  <MMClips>0</MMClips>
  <ScaleCrop>false</ScaleCrop>
  <HeadingPairs>
    <vt:vector size="4" baseType="variant">
      <vt:variant>
        <vt:lpstr>Theme</vt:lpstr>
      </vt:variant>
      <vt:variant>
        <vt:i4>92</vt:i4>
      </vt:variant>
      <vt:variant>
        <vt:lpstr>Slide Titles</vt:lpstr>
      </vt:variant>
      <vt:variant>
        <vt:i4>97</vt:i4>
      </vt:variant>
    </vt:vector>
  </HeadingPairs>
  <TitlesOfParts>
    <vt:vector size="189"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73_Office Theme</vt:lpstr>
      <vt:lpstr>74_Office Theme</vt:lpstr>
      <vt:lpstr>75_Office Theme</vt:lpstr>
      <vt:lpstr>76_Office Theme</vt:lpstr>
      <vt:lpstr>77_Office Theme</vt:lpstr>
      <vt:lpstr>78_Office Theme</vt:lpstr>
      <vt:lpstr>79_Office Theme</vt:lpstr>
      <vt:lpstr>80_Office Theme</vt:lpstr>
      <vt:lpstr>81_Office Theme</vt:lpstr>
      <vt:lpstr>82_Office Theme</vt:lpstr>
      <vt:lpstr>83_Office Theme</vt:lpstr>
      <vt:lpstr>84_Office Theme</vt:lpstr>
      <vt:lpstr>85_Office Theme</vt:lpstr>
      <vt:lpstr>86_Office Theme</vt:lpstr>
      <vt:lpstr>87_Office Theme</vt:lpstr>
      <vt:lpstr>88_Office Theme</vt:lpstr>
      <vt:lpstr>89_Office Theme</vt:lpstr>
      <vt:lpstr>90_Office Theme</vt:lpstr>
      <vt:lpstr>91_Office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bunbun</dc:creator>
  <cp:lastModifiedBy>Jonathan</cp:lastModifiedBy>
  <cp:revision>19</cp:revision>
  <dcterms:created xsi:type="dcterms:W3CDTF">2014-04-14T20:48:55Z</dcterms:created>
  <dcterms:modified xsi:type="dcterms:W3CDTF">2014-04-19T14:50:14Z</dcterms:modified>
</cp:coreProperties>
</file>