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4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8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9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8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1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9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9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3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1240-EBF2-4654-9646-43E64F3243F4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6E2F-E9BA-43B0-8557-4A37FEAA9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0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824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145" y="476672"/>
            <a:ext cx="7480920" cy="468052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咱的救主，</a:t>
            </a:r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是風與海的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主，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平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靜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風浪，祂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又拯救我。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咱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的救主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，是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風與海的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主，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醫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好跛腳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，互</a:t>
            </a:r>
            <a:r>
              <a:rPr lang="zh-TW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睛瞑看見</a:t>
            </a: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904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1492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87624" y="188640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主耶穌謙卑，木匠的子，是上帝顯明成做聖子。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服務眾人，勇壯與軟茈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賜真理互尋求祂的。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咱的救主， 是風與海的主。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平靜風浪， 祂又拯救我。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376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6556" y="620688"/>
            <a:ext cx="7416824" cy="4524315"/>
          </a:xfrm>
          <a:prstGeom prst="rect">
            <a:avLst/>
          </a:prstGeom>
          <a:solidFill>
            <a:srgbClr val="FFFFFF">
              <a:alpha val="43137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咱的救主，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是風與海的主。</a:t>
            </a:r>
            <a: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醫好跛腳，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互睛瞑看見。</a:t>
            </a:r>
            <a: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祂互水變做好的酒，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用上帝權能互人復活。</a:t>
            </a:r>
            <a: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在一個山邊，祂用五餅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以及兩尾魚，來養飼眾人。</a:t>
            </a:r>
            <a:endParaRPr 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364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63588" y="548680"/>
            <a:ext cx="7416824" cy="4524315"/>
          </a:xfrm>
          <a:prstGeom prst="rect">
            <a:avLst/>
          </a:prstGeom>
          <a:solidFill>
            <a:srgbClr val="FFFFFF">
              <a:alpha val="54902"/>
            </a:srgb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主極疼世間， 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祂賞賜獨生聖子，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互凡若信祂的會得永活。</a:t>
            </a:r>
            <a:r>
              <a:rPr 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咱的主是風與海的主</a:t>
            </a:r>
            <a:r>
              <a:rPr 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加利利來的教師。</a:t>
            </a:r>
            <a:r>
              <a:rPr 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咱的主，是風與海的主。</a:t>
            </a:r>
            <a:endParaRPr 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039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Jonathan</cp:lastModifiedBy>
  <cp:revision>7</cp:revision>
  <dcterms:created xsi:type="dcterms:W3CDTF">2014-04-03T21:04:09Z</dcterms:created>
  <dcterms:modified xsi:type="dcterms:W3CDTF">2014-04-06T14:46:03Z</dcterms:modified>
</cp:coreProperties>
</file>