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273" r:id="rId2"/>
    <p:sldId id="285" r:id="rId3"/>
    <p:sldId id="286" r:id="rId4"/>
    <p:sldId id="287" r:id="rId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E4C6A3-BA6D-4FA2-A2DB-F1DBBEFBB3A3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F4C7243-F014-4314-AEA4-487529D78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0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9525" y="-20638"/>
            <a:ext cx="9153525" cy="6878638"/>
            <a:chOff x="-6" y="-13"/>
            <a:chExt cx="5766" cy="4333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49" y="0"/>
              <a:ext cx="211" cy="43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>
                <a:solidFill>
                  <a:srgbClr val="FFFFFF"/>
                </a:solidFill>
                <a:latin typeface="Times New Roman"/>
                <a:ea typeface="新細明體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white">
            <a:xfrm>
              <a:off x="-6" y="2828"/>
              <a:ext cx="3625" cy="1492"/>
            </a:xfrm>
            <a:custGeom>
              <a:avLst/>
              <a:gdLst>
                <a:gd name="T0" fmla="*/ 0 w 3625"/>
                <a:gd name="T1" fmla="*/ 1491 h 1492"/>
                <a:gd name="T2" fmla="*/ 0 w 3625"/>
                <a:gd name="T3" fmla="*/ 0 h 1492"/>
                <a:gd name="T4" fmla="*/ 171 w 3625"/>
                <a:gd name="T5" fmla="*/ 3 h 1492"/>
                <a:gd name="T6" fmla="*/ 355 w 3625"/>
                <a:gd name="T7" fmla="*/ 9 h 1492"/>
                <a:gd name="T8" fmla="*/ 499 w 3625"/>
                <a:gd name="T9" fmla="*/ 21 h 1492"/>
                <a:gd name="T10" fmla="*/ 650 w 3625"/>
                <a:gd name="T11" fmla="*/ 36 h 1492"/>
                <a:gd name="T12" fmla="*/ 809 w 3625"/>
                <a:gd name="T13" fmla="*/ 54 h 1492"/>
                <a:gd name="T14" fmla="*/ 957 w 3625"/>
                <a:gd name="T15" fmla="*/ 78 h 1492"/>
                <a:gd name="T16" fmla="*/ 1119 w 3625"/>
                <a:gd name="T17" fmla="*/ 105 h 1492"/>
                <a:gd name="T18" fmla="*/ 1261 w 3625"/>
                <a:gd name="T19" fmla="*/ 133 h 1492"/>
                <a:gd name="T20" fmla="*/ 1441 w 3625"/>
                <a:gd name="T21" fmla="*/ 175 h 1492"/>
                <a:gd name="T22" fmla="*/ 1598 w 3625"/>
                <a:gd name="T23" fmla="*/ 217 h 1492"/>
                <a:gd name="T24" fmla="*/ 1763 w 3625"/>
                <a:gd name="T25" fmla="*/ 269 h 1492"/>
                <a:gd name="T26" fmla="*/ 1887 w 3625"/>
                <a:gd name="T27" fmla="*/ 308 h 1492"/>
                <a:gd name="T28" fmla="*/ 2085 w 3625"/>
                <a:gd name="T29" fmla="*/ 384 h 1492"/>
                <a:gd name="T30" fmla="*/ 2230 w 3625"/>
                <a:gd name="T31" fmla="*/ 444 h 1492"/>
                <a:gd name="T32" fmla="*/ 2456 w 3625"/>
                <a:gd name="T33" fmla="*/ 547 h 1492"/>
                <a:gd name="T34" fmla="*/ 2666 w 3625"/>
                <a:gd name="T35" fmla="*/ 662 h 1492"/>
                <a:gd name="T36" fmla="*/ 2859 w 3625"/>
                <a:gd name="T37" fmla="*/ 786 h 1492"/>
                <a:gd name="T38" fmla="*/ 3046 w 3625"/>
                <a:gd name="T39" fmla="*/ 920 h 1492"/>
                <a:gd name="T40" fmla="*/ 3193 w 3625"/>
                <a:gd name="T41" fmla="*/ 1038 h 1492"/>
                <a:gd name="T42" fmla="*/ 3332 w 3625"/>
                <a:gd name="T43" fmla="*/ 1168 h 1492"/>
                <a:gd name="T44" fmla="*/ 3440 w 3625"/>
                <a:gd name="T45" fmla="*/ 1280 h 1492"/>
                <a:gd name="T46" fmla="*/ 3524 w 3625"/>
                <a:gd name="T47" fmla="*/ 1380 h 1492"/>
                <a:gd name="T48" fmla="*/ 3624 w 3625"/>
                <a:gd name="T49" fmla="*/ 1491 h 1492"/>
                <a:gd name="T50" fmla="*/ 3608 w 3625"/>
                <a:gd name="T51" fmla="*/ 1491 h 1492"/>
                <a:gd name="T52" fmla="*/ 0 w 3625"/>
                <a:gd name="T53" fmla="*/ 1491 h 149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625" h="1492">
                  <a:moveTo>
                    <a:pt x="0" y="1491"/>
                  </a:moveTo>
                  <a:lnTo>
                    <a:pt x="0" y="0"/>
                  </a:lnTo>
                  <a:lnTo>
                    <a:pt x="171" y="3"/>
                  </a:lnTo>
                  <a:lnTo>
                    <a:pt x="355" y="9"/>
                  </a:lnTo>
                  <a:lnTo>
                    <a:pt x="499" y="21"/>
                  </a:lnTo>
                  <a:lnTo>
                    <a:pt x="650" y="36"/>
                  </a:lnTo>
                  <a:lnTo>
                    <a:pt x="809" y="54"/>
                  </a:lnTo>
                  <a:lnTo>
                    <a:pt x="957" y="78"/>
                  </a:lnTo>
                  <a:lnTo>
                    <a:pt x="1119" y="105"/>
                  </a:lnTo>
                  <a:lnTo>
                    <a:pt x="1261" y="133"/>
                  </a:lnTo>
                  <a:lnTo>
                    <a:pt x="1441" y="175"/>
                  </a:lnTo>
                  <a:lnTo>
                    <a:pt x="1598" y="217"/>
                  </a:lnTo>
                  <a:lnTo>
                    <a:pt x="1763" y="269"/>
                  </a:lnTo>
                  <a:lnTo>
                    <a:pt x="1887" y="308"/>
                  </a:lnTo>
                  <a:lnTo>
                    <a:pt x="2085" y="384"/>
                  </a:lnTo>
                  <a:lnTo>
                    <a:pt x="2230" y="444"/>
                  </a:lnTo>
                  <a:lnTo>
                    <a:pt x="2456" y="547"/>
                  </a:lnTo>
                  <a:lnTo>
                    <a:pt x="2666" y="662"/>
                  </a:lnTo>
                  <a:lnTo>
                    <a:pt x="2859" y="786"/>
                  </a:lnTo>
                  <a:lnTo>
                    <a:pt x="3046" y="920"/>
                  </a:lnTo>
                  <a:lnTo>
                    <a:pt x="3193" y="1038"/>
                  </a:lnTo>
                  <a:lnTo>
                    <a:pt x="3332" y="1168"/>
                  </a:lnTo>
                  <a:lnTo>
                    <a:pt x="3440" y="1280"/>
                  </a:lnTo>
                  <a:lnTo>
                    <a:pt x="3524" y="1380"/>
                  </a:lnTo>
                  <a:lnTo>
                    <a:pt x="3624" y="1491"/>
                  </a:lnTo>
                  <a:lnTo>
                    <a:pt x="3608" y="1491"/>
                  </a:lnTo>
                  <a:lnTo>
                    <a:pt x="0" y="1491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white">
            <a:xfrm>
              <a:off x="0" y="2405"/>
              <a:ext cx="5143" cy="1902"/>
            </a:xfrm>
            <a:custGeom>
              <a:avLst/>
              <a:gdLst>
                <a:gd name="T0" fmla="*/ 2718 w 5143"/>
                <a:gd name="T1" fmla="*/ 405 h 1902"/>
                <a:gd name="T2" fmla="*/ 2466 w 5143"/>
                <a:gd name="T3" fmla="*/ 333 h 1902"/>
                <a:gd name="T4" fmla="*/ 2202 w 5143"/>
                <a:gd name="T5" fmla="*/ 261 h 1902"/>
                <a:gd name="T6" fmla="*/ 1929 w 5143"/>
                <a:gd name="T7" fmla="*/ 198 h 1902"/>
                <a:gd name="T8" fmla="*/ 1695 w 5143"/>
                <a:gd name="T9" fmla="*/ 153 h 1902"/>
                <a:gd name="T10" fmla="*/ 1434 w 5143"/>
                <a:gd name="T11" fmla="*/ 111 h 1902"/>
                <a:gd name="T12" fmla="*/ 1188 w 5143"/>
                <a:gd name="T13" fmla="*/ 75 h 1902"/>
                <a:gd name="T14" fmla="*/ 957 w 5143"/>
                <a:gd name="T15" fmla="*/ 48 h 1902"/>
                <a:gd name="T16" fmla="*/ 747 w 5143"/>
                <a:gd name="T17" fmla="*/ 30 h 1902"/>
                <a:gd name="T18" fmla="*/ 501 w 5143"/>
                <a:gd name="T19" fmla="*/ 15 h 1902"/>
                <a:gd name="T20" fmla="*/ 246 w 5143"/>
                <a:gd name="T21" fmla="*/ 3 h 1902"/>
                <a:gd name="T22" fmla="*/ 0 w 5143"/>
                <a:gd name="T23" fmla="*/ 0 h 1902"/>
                <a:gd name="T24" fmla="*/ 0 w 5143"/>
                <a:gd name="T25" fmla="*/ 275 h 1902"/>
                <a:gd name="T26" fmla="*/ 0 w 5143"/>
                <a:gd name="T27" fmla="*/ 345 h 1902"/>
                <a:gd name="T28" fmla="*/ 0 w 5143"/>
                <a:gd name="T29" fmla="*/ 275 h 1902"/>
                <a:gd name="T30" fmla="*/ 0 w 5143"/>
                <a:gd name="T31" fmla="*/ 342 h 1902"/>
                <a:gd name="T32" fmla="*/ 339 w 5143"/>
                <a:gd name="T33" fmla="*/ 351 h 1902"/>
                <a:gd name="T34" fmla="*/ 606 w 5143"/>
                <a:gd name="T35" fmla="*/ 372 h 1902"/>
                <a:gd name="T36" fmla="*/ 852 w 5143"/>
                <a:gd name="T37" fmla="*/ 399 h 1902"/>
                <a:gd name="T38" fmla="*/ 1068 w 5143"/>
                <a:gd name="T39" fmla="*/ 435 h 1902"/>
                <a:gd name="T40" fmla="*/ 1275 w 5143"/>
                <a:gd name="T41" fmla="*/ 474 h 1902"/>
                <a:gd name="T42" fmla="*/ 1545 w 5143"/>
                <a:gd name="T43" fmla="*/ 540 h 1902"/>
                <a:gd name="T44" fmla="*/ 1761 w 5143"/>
                <a:gd name="T45" fmla="*/ 603 h 1902"/>
                <a:gd name="T46" fmla="*/ 1971 w 5143"/>
                <a:gd name="T47" fmla="*/ 678 h 1902"/>
                <a:gd name="T48" fmla="*/ 2166 w 5143"/>
                <a:gd name="T49" fmla="*/ 747 h 1902"/>
                <a:gd name="T50" fmla="*/ 2397 w 5143"/>
                <a:gd name="T51" fmla="*/ 852 h 1902"/>
                <a:gd name="T52" fmla="*/ 2613 w 5143"/>
                <a:gd name="T53" fmla="*/ 960 h 1902"/>
                <a:gd name="T54" fmla="*/ 2832 w 5143"/>
                <a:gd name="T55" fmla="*/ 1095 h 1902"/>
                <a:gd name="T56" fmla="*/ 3012 w 5143"/>
                <a:gd name="T57" fmla="*/ 1212 h 1902"/>
                <a:gd name="T58" fmla="*/ 3186 w 5143"/>
                <a:gd name="T59" fmla="*/ 1347 h 1902"/>
                <a:gd name="T60" fmla="*/ 3351 w 5143"/>
                <a:gd name="T61" fmla="*/ 1497 h 1902"/>
                <a:gd name="T62" fmla="*/ 3480 w 5143"/>
                <a:gd name="T63" fmla="*/ 1629 h 1902"/>
                <a:gd name="T64" fmla="*/ 3612 w 5143"/>
                <a:gd name="T65" fmla="*/ 1785 h 1902"/>
                <a:gd name="T66" fmla="*/ 3699 w 5143"/>
                <a:gd name="T67" fmla="*/ 1901 h 1902"/>
                <a:gd name="T68" fmla="*/ 5142 w 5143"/>
                <a:gd name="T69" fmla="*/ 1901 h 1902"/>
                <a:gd name="T70" fmla="*/ 5076 w 5143"/>
                <a:gd name="T71" fmla="*/ 1827 h 1902"/>
                <a:gd name="T72" fmla="*/ 4968 w 5143"/>
                <a:gd name="T73" fmla="*/ 1707 h 1902"/>
                <a:gd name="T74" fmla="*/ 4797 w 5143"/>
                <a:gd name="T75" fmla="*/ 1539 h 1902"/>
                <a:gd name="T76" fmla="*/ 4617 w 5143"/>
                <a:gd name="T77" fmla="*/ 1383 h 1902"/>
                <a:gd name="T78" fmla="*/ 4410 w 5143"/>
                <a:gd name="T79" fmla="*/ 1221 h 1902"/>
                <a:gd name="T80" fmla="*/ 4185 w 5143"/>
                <a:gd name="T81" fmla="*/ 1071 h 1902"/>
                <a:gd name="T82" fmla="*/ 3960 w 5143"/>
                <a:gd name="T83" fmla="*/ 939 h 1902"/>
                <a:gd name="T84" fmla="*/ 3708 w 5143"/>
                <a:gd name="T85" fmla="*/ 801 h 1902"/>
                <a:gd name="T86" fmla="*/ 3492 w 5143"/>
                <a:gd name="T87" fmla="*/ 702 h 1902"/>
                <a:gd name="T88" fmla="*/ 3231 w 5143"/>
                <a:gd name="T89" fmla="*/ 588 h 1902"/>
                <a:gd name="T90" fmla="*/ 2964 w 5143"/>
                <a:gd name="T91" fmla="*/ 489 h 1902"/>
                <a:gd name="T92" fmla="*/ 2718 w 5143"/>
                <a:gd name="T93" fmla="*/ 405 h 190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143" h="1902">
                  <a:moveTo>
                    <a:pt x="2718" y="405"/>
                  </a:moveTo>
                  <a:lnTo>
                    <a:pt x="2466" y="333"/>
                  </a:lnTo>
                  <a:lnTo>
                    <a:pt x="2202" y="261"/>
                  </a:lnTo>
                  <a:lnTo>
                    <a:pt x="1929" y="198"/>
                  </a:lnTo>
                  <a:lnTo>
                    <a:pt x="1695" y="153"/>
                  </a:lnTo>
                  <a:lnTo>
                    <a:pt x="1434" y="111"/>
                  </a:lnTo>
                  <a:lnTo>
                    <a:pt x="1188" y="75"/>
                  </a:lnTo>
                  <a:lnTo>
                    <a:pt x="957" y="48"/>
                  </a:lnTo>
                  <a:lnTo>
                    <a:pt x="747" y="30"/>
                  </a:lnTo>
                  <a:lnTo>
                    <a:pt x="501" y="15"/>
                  </a:lnTo>
                  <a:lnTo>
                    <a:pt x="246" y="3"/>
                  </a:lnTo>
                  <a:lnTo>
                    <a:pt x="0" y="0"/>
                  </a:lnTo>
                  <a:lnTo>
                    <a:pt x="0" y="275"/>
                  </a:lnTo>
                  <a:lnTo>
                    <a:pt x="0" y="345"/>
                  </a:lnTo>
                  <a:lnTo>
                    <a:pt x="0" y="275"/>
                  </a:lnTo>
                  <a:lnTo>
                    <a:pt x="0" y="342"/>
                  </a:lnTo>
                  <a:lnTo>
                    <a:pt x="339" y="351"/>
                  </a:lnTo>
                  <a:lnTo>
                    <a:pt x="606" y="372"/>
                  </a:lnTo>
                  <a:lnTo>
                    <a:pt x="852" y="399"/>
                  </a:lnTo>
                  <a:lnTo>
                    <a:pt x="1068" y="435"/>
                  </a:lnTo>
                  <a:lnTo>
                    <a:pt x="1275" y="474"/>
                  </a:lnTo>
                  <a:lnTo>
                    <a:pt x="1545" y="540"/>
                  </a:lnTo>
                  <a:lnTo>
                    <a:pt x="1761" y="603"/>
                  </a:lnTo>
                  <a:lnTo>
                    <a:pt x="1971" y="678"/>
                  </a:lnTo>
                  <a:lnTo>
                    <a:pt x="2166" y="747"/>
                  </a:lnTo>
                  <a:lnTo>
                    <a:pt x="2397" y="852"/>
                  </a:lnTo>
                  <a:lnTo>
                    <a:pt x="2613" y="960"/>
                  </a:lnTo>
                  <a:lnTo>
                    <a:pt x="2832" y="1095"/>
                  </a:lnTo>
                  <a:lnTo>
                    <a:pt x="3012" y="1212"/>
                  </a:lnTo>
                  <a:lnTo>
                    <a:pt x="3186" y="1347"/>
                  </a:lnTo>
                  <a:lnTo>
                    <a:pt x="3351" y="1497"/>
                  </a:lnTo>
                  <a:lnTo>
                    <a:pt x="3480" y="1629"/>
                  </a:lnTo>
                  <a:lnTo>
                    <a:pt x="3612" y="1785"/>
                  </a:lnTo>
                  <a:lnTo>
                    <a:pt x="3699" y="1901"/>
                  </a:lnTo>
                  <a:lnTo>
                    <a:pt x="5142" y="1901"/>
                  </a:lnTo>
                  <a:lnTo>
                    <a:pt x="5076" y="1827"/>
                  </a:lnTo>
                  <a:lnTo>
                    <a:pt x="4968" y="1707"/>
                  </a:lnTo>
                  <a:lnTo>
                    <a:pt x="4797" y="1539"/>
                  </a:lnTo>
                  <a:lnTo>
                    <a:pt x="4617" y="1383"/>
                  </a:lnTo>
                  <a:lnTo>
                    <a:pt x="4410" y="1221"/>
                  </a:lnTo>
                  <a:lnTo>
                    <a:pt x="4185" y="1071"/>
                  </a:lnTo>
                  <a:lnTo>
                    <a:pt x="3960" y="939"/>
                  </a:lnTo>
                  <a:lnTo>
                    <a:pt x="3708" y="801"/>
                  </a:lnTo>
                  <a:lnTo>
                    <a:pt x="3492" y="702"/>
                  </a:lnTo>
                  <a:lnTo>
                    <a:pt x="3231" y="588"/>
                  </a:lnTo>
                  <a:lnTo>
                    <a:pt x="2964" y="489"/>
                  </a:lnTo>
                  <a:lnTo>
                    <a:pt x="2718" y="405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white">
            <a:xfrm>
              <a:off x="0" y="1982"/>
              <a:ext cx="5760" cy="2325"/>
            </a:xfrm>
            <a:custGeom>
              <a:avLst/>
              <a:gdLst>
                <a:gd name="T0" fmla="*/ 0 w 5760"/>
                <a:gd name="T1" fmla="*/ 0 h 2325"/>
                <a:gd name="T2" fmla="*/ 0 w 5760"/>
                <a:gd name="T3" fmla="*/ 339 h 2325"/>
                <a:gd name="T4" fmla="*/ 558 w 5760"/>
                <a:gd name="T5" fmla="*/ 357 h 2325"/>
                <a:gd name="T6" fmla="*/ 807 w 5760"/>
                <a:gd name="T7" fmla="*/ 375 h 2325"/>
                <a:gd name="T8" fmla="*/ 1056 w 5760"/>
                <a:gd name="T9" fmla="*/ 399 h 2325"/>
                <a:gd name="T10" fmla="*/ 1272 w 5760"/>
                <a:gd name="T11" fmla="*/ 426 h 2325"/>
                <a:gd name="T12" fmla="*/ 1539 w 5760"/>
                <a:gd name="T13" fmla="*/ 465 h 2325"/>
                <a:gd name="T14" fmla="*/ 1791 w 5760"/>
                <a:gd name="T15" fmla="*/ 510 h 2325"/>
                <a:gd name="T16" fmla="*/ 2076 w 5760"/>
                <a:gd name="T17" fmla="*/ 570 h 2325"/>
                <a:gd name="T18" fmla="*/ 2334 w 5760"/>
                <a:gd name="T19" fmla="*/ 630 h 2325"/>
                <a:gd name="T20" fmla="*/ 2544 w 5760"/>
                <a:gd name="T21" fmla="*/ 687 h 2325"/>
                <a:gd name="T22" fmla="*/ 2775 w 5760"/>
                <a:gd name="T23" fmla="*/ 759 h 2325"/>
                <a:gd name="T24" fmla="*/ 3003 w 5760"/>
                <a:gd name="T25" fmla="*/ 837 h 2325"/>
                <a:gd name="T26" fmla="*/ 3231 w 5760"/>
                <a:gd name="T27" fmla="*/ 924 h 2325"/>
                <a:gd name="T28" fmla="*/ 3438 w 5760"/>
                <a:gd name="T29" fmla="*/ 1005 h 2325"/>
                <a:gd name="T30" fmla="*/ 3663 w 5760"/>
                <a:gd name="T31" fmla="*/ 1110 h 2325"/>
                <a:gd name="T32" fmla="*/ 3903 w 5760"/>
                <a:gd name="T33" fmla="*/ 1233 h 2325"/>
                <a:gd name="T34" fmla="*/ 4149 w 5760"/>
                <a:gd name="T35" fmla="*/ 1374 h 2325"/>
                <a:gd name="T36" fmla="*/ 4353 w 5760"/>
                <a:gd name="T37" fmla="*/ 1506 h 2325"/>
                <a:gd name="T38" fmla="*/ 4491 w 5760"/>
                <a:gd name="T39" fmla="*/ 1602 h 2325"/>
                <a:gd name="T40" fmla="*/ 4668 w 5760"/>
                <a:gd name="T41" fmla="*/ 1740 h 2325"/>
                <a:gd name="T42" fmla="*/ 4824 w 5760"/>
                <a:gd name="T43" fmla="*/ 1875 h 2325"/>
                <a:gd name="T44" fmla="*/ 4968 w 5760"/>
                <a:gd name="T45" fmla="*/ 2016 h 2325"/>
                <a:gd name="T46" fmla="*/ 5100 w 5760"/>
                <a:gd name="T47" fmla="*/ 2154 h 2325"/>
                <a:gd name="T48" fmla="*/ 5238 w 5760"/>
                <a:gd name="T49" fmla="*/ 2324 h 2325"/>
                <a:gd name="T50" fmla="*/ 5759 w 5760"/>
                <a:gd name="T51" fmla="*/ 2324 h 2325"/>
                <a:gd name="T52" fmla="*/ 5759 w 5760"/>
                <a:gd name="T53" fmla="*/ 1245 h 2325"/>
                <a:gd name="T54" fmla="*/ 5580 w 5760"/>
                <a:gd name="T55" fmla="*/ 1119 h 2325"/>
                <a:gd name="T56" fmla="*/ 5400 w 5760"/>
                <a:gd name="T57" fmla="*/ 1020 h 2325"/>
                <a:gd name="T58" fmla="*/ 5205 w 5760"/>
                <a:gd name="T59" fmla="*/ 918 h 2325"/>
                <a:gd name="T60" fmla="*/ 5031 w 5760"/>
                <a:gd name="T61" fmla="*/ 837 h 2325"/>
                <a:gd name="T62" fmla="*/ 4866 w 5760"/>
                <a:gd name="T63" fmla="*/ 771 h 2325"/>
                <a:gd name="T64" fmla="*/ 4710 w 5760"/>
                <a:gd name="T65" fmla="*/ 711 h 2325"/>
                <a:gd name="T66" fmla="*/ 4545 w 5760"/>
                <a:gd name="T67" fmla="*/ 651 h 2325"/>
                <a:gd name="T68" fmla="*/ 4386 w 5760"/>
                <a:gd name="T69" fmla="*/ 600 h 2325"/>
                <a:gd name="T70" fmla="*/ 4248 w 5760"/>
                <a:gd name="T71" fmla="*/ 552 h 2325"/>
                <a:gd name="T72" fmla="*/ 3993 w 5760"/>
                <a:gd name="T73" fmla="*/ 483 h 2325"/>
                <a:gd name="T74" fmla="*/ 3777 w 5760"/>
                <a:gd name="T75" fmla="*/ 423 h 2325"/>
                <a:gd name="T76" fmla="*/ 3564 w 5760"/>
                <a:gd name="T77" fmla="*/ 375 h 2325"/>
                <a:gd name="T78" fmla="*/ 3282 w 5760"/>
                <a:gd name="T79" fmla="*/ 312 h 2325"/>
                <a:gd name="T80" fmla="*/ 3003 w 5760"/>
                <a:gd name="T81" fmla="*/ 261 h 2325"/>
                <a:gd name="T82" fmla="*/ 2733 w 5760"/>
                <a:gd name="T83" fmla="*/ 213 h 2325"/>
                <a:gd name="T84" fmla="*/ 2451 w 5760"/>
                <a:gd name="T85" fmla="*/ 171 h 2325"/>
                <a:gd name="T86" fmla="*/ 2211 w 5760"/>
                <a:gd name="T87" fmla="*/ 138 h 2325"/>
                <a:gd name="T88" fmla="*/ 1974 w 5760"/>
                <a:gd name="T89" fmla="*/ 108 h 2325"/>
                <a:gd name="T90" fmla="*/ 1665 w 5760"/>
                <a:gd name="T91" fmla="*/ 81 h 2325"/>
                <a:gd name="T92" fmla="*/ 1437 w 5760"/>
                <a:gd name="T93" fmla="*/ 60 h 2325"/>
                <a:gd name="T94" fmla="*/ 1125 w 5760"/>
                <a:gd name="T95" fmla="*/ 36 h 2325"/>
                <a:gd name="T96" fmla="*/ 828 w 5760"/>
                <a:gd name="T97" fmla="*/ 21 h 2325"/>
                <a:gd name="T98" fmla="*/ 558 w 5760"/>
                <a:gd name="T99" fmla="*/ 12 h 2325"/>
                <a:gd name="T100" fmla="*/ 282 w 5760"/>
                <a:gd name="T101" fmla="*/ 3 h 2325"/>
                <a:gd name="T102" fmla="*/ 0 w 5760"/>
                <a:gd name="T103" fmla="*/ 0 h 23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760" h="2325">
                  <a:moveTo>
                    <a:pt x="0" y="0"/>
                  </a:moveTo>
                  <a:lnTo>
                    <a:pt x="0" y="339"/>
                  </a:lnTo>
                  <a:lnTo>
                    <a:pt x="558" y="357"/>
                  </a:lnTo>
                  <a:lnTo>
                    <a:pt x="807" y="375"/>
                  </a:lnTo>
                  <a:lnTo>
                    <a:pt x="1056" y="399"/>
                  </a:lnTo>
                  <a:lnTo>
                    <a:pt x="1272" y="426"/>
                  </a:lnTo>
                  <a:lnTo>
                    <a:pt x="1539" y="465"/>
                  </a:lnTo>
                  <a:lnTo>
                    <a:pt x="1791" y="510"/>
                  </a:lnTo>
                  <a:lnTo>
                    <a:pt x="2076" y="570"/>
                  </a:lnTo>
                  <a:lnTo>
                    <a:pt x="2334" y="630"/>
                  </a:lnTo>
                  <a:lnTo>
                    <a:pt x="2544" y="687"/>
                  </a:lnTo>
                  <a:lnTo>
                    <a:pt x="2775" y="759"/>
                  </a:lnTo>
                  <a:lnTo>
                    <a:pt x="3003" y="837"/>
                  </a:lnTo>
                  <a:lnTo>
                    <a:pt x="3231" y="924"/>
                  </a:lnTo>
                  <a:lnTo>
                    <a:pt x="3438" y="1005"/>
                  </a:lnTo>
                  <a:lnTo>
                    <a:pt x="3663" y="1110"/>
                  </a:lnTo>
                  <a:lnTo>
                    <a:pt x="3903" y="1233"/>
                  </a:lnTo>
                  <a:lnTo>
                    <a:pt x="4149" y="1374"/>
                  </a:lnTo>
                  <a:lnTo>
                    <a:pt x="4353" y="1506"/>
                  </a:lnTo>
                  <a:lnTo>
                    <a:pt x="4491" y="1602"/>
                  </a:lnTo>
                  <a:lnTo>
                    <a:pt x="4668" y="1740"/>
                  </a:lnTo>
                  <a:lnTo>
                    <a:pt x="4824" y="1875"/>
                  </a:lnTo>
                  <a:lnTo>
                    <a:pt x="4968" y="2016"/>
                  </a:lnTo>
                  <a:lnTo>
                    <a:pt x="5100" y="2154"/>
                  </a:lnTo>
                  <a:lnTo>
                    <a:pt x="5238" y="2324"/>
                  </a:lnTo>
                  <a:lnTo>
                    <a:pt x="5759" y="2324"/>
                  </a:lnTo>
                  <a:lnTo>
                    <a:pt x="5759" y="1245"/>
                  </a:lnTo>
                  <a:lnTo>
                    <a:pt x="5580" y="1119"/>
                  </a:lnTo>
                  <a:lnTo>
                    <a:pt x="5400" y="1020"/>
                  </a:lnTo>
                  <a:lnTo>
                    <a:pt x="5205" y="918"/>
                  </a:lnTo>
                  <a:lnTo>
                    <a:pt x="5031" y="837"/>
                  </a:lnTo>
                  <a:lnTo>
                    <a:pt x="4866" y="771"/>
                  </a:lnTo>
                  <a:lnTo>
                    <a:pt x="4710" y="711"/>
                  </a:lnTo>
                  <a:lnTo>
                    <a:pt x="4545" y="651"/>
                  </a:lnTo>
                  <a:lnTo>
                    <a:pt x="4386" y="600"/>
                  </a:lnTo>
                  <a:lnTo>
                    <a:pt x="4248" y="552"/>
                  </a:lnTo>
                  <a:lnTo>
                    <a:pt x="3993" y="483"/>
                  </a:lnTo>
                  <a:lnTo>
                    <a:pt x="3777" y="423"/>
                  </a:lnTo>
                  <a:lnTo>
                    <a:pt x="3564" y="375"/>
                  </a:lnTo>
                  <a:lnTo>
                    <a:pt x="3282" y="312"/>
                  </a:lnTo>
                  <a:lnTo>
                    <a:pt x="3003" y="261"/>
                  </a:lnTo>
                  <a:lnTo>
                    <a:pt x="2733" y="213"/>
                  </a:lnTo>
                  <a:lnTo>
                    <a:pt x="2451" y="171"/>
                  </a:lnTo>
                  <a:lnTo>
                    <a:pt x="2211" y="138"/>
                  </a:lnTo>
                  <a:lnTo>
                    <a:pt x="1974" y="108"/>
                  </a:lnTo>
                  <a:lnTo>
                    <a:pt x="1665" y="81"/>
                  </a:lnTo>
                  <a:lnTo>
                    <a:pt x="1437" y="60"/>
                  </a:lnTo>
                  <a:lnTo>
                    <a:pt x="1125" y="36"/>
                  </a:lnTo>
                  <a:lnTo>
                    <a:pt x="828" y="21"/>
                  </a:lnTo>
                  <a:lnTo>
                    <a:pt x="558" y="12"/>
                  </a:lnTo>
                  <a:lnTo>
                    <a:pt x="282" y="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white">
            <a:xfrm>
              <a:off x="0" y="1550"/>
              <a:ext cx="5760" cy="1573"/>
            </a:xfrm>
            <a:custGeom>
              <a:avLst/>
              <a:gdLst>
                <a:gd name="T0" fmla="*/ 0 w 5760"/>
                <a:gd name="T1" fmla="*/ 0 h 1573"/>
                <a:gd name="T2" fmla="*/ 0 w 5760"/>
                <a:gd name="T3" fmla="*/ 351 h 1573"/>
                <a:gd name="T4" fmla="*/ 282 w 5760"/>
                <a:gd name="T5" fmla="*/ 357 h 1573"/>
                <a:gd name="T6" fmla="*/ 627 w 5760"/>
                <a:gd name="T7" fmla="*/ 363 h 1573"/>
                <a:gd name="T8" fmla="*/ 960 w 5760"/>
                <a:gd name="T9" fmla="*/ 375 h 1573"/>
                <a:gd name="T10" fmla="*/ 1218 w 5760"/>
                <a:gd name="T11" fmla="*/ 393 h 1573"/>
                <a:gd name="T12" fmla="*/ 1470 w 5760"/>
                <a:gd name="T13" fmla="*/ 411 h 1573"/>
                <a:gd name="T14" fmla="*/ 1746 w 5760"/>
                <a:gd name="T15" fmla="*/ 435 h 1573"/>
                <a:gd name="T16" fmla="*/ 2022 w 5760"/>
                <a:gd name="T17" fmla="*/ 462 h 1573"/>
                <a:gd name="T18" fmla="*/ 2340 w 5760"/>
                <a:gd name="T19" fmla="*/ 504 h 1573"/>
                <a:gd name="T20" fmla="*/ 2664 w 5760"/>
                <a:gd name="T21" fmla="*/ 549 h 1573"/>
                <a:gd name="T22" fmla="*/ 2952 w 5760"/>
                <a:gd name="T23" fmla="*/ 597 h 1573"/>
                <a:gd name="T24" fmla="*/ 3225 w 5760"/>
                <a:gd name="T25" fmla="*/ 648 h 1573"/>
                <a:gd name="T26" fmla="*/ 3513 w 5760"/>
                <a:gd name="T27" fmla="*/ 708 h 1573"/>
                <a:gd name="T28" fmla="*/ 3693 w 5760"/>
                <a:gd name="T29" fmla="*/ 750 h 1573"/>
                <a:gd name="T30" fmla="*/ 3936 w 5760"/>
                <a:gd name="T31" fmla="*/ 810 h 1573"/>
                <a:gd name="T32" fmla="*/ 4095 w 5760"/>
                <a:gd name="T33" fmla="*/ 855 h 1573"/>
                <a:gd name="T34" fmla="*/ 4281 w 5760"/>
                <a:gd name="T35" fmla="*/ 909 h 1573"/>
                <a:gd name="T36" fmla="*/ 4503 w 5760"/>
                <a:gd name="T37" fmla="*/ 981 h 1573"/>
                <a:gd name="T38" fmla="*/ 4704 w 5760"/>
                <a:gd name="T39" fmla="*/ 1053 h 1573"/>
                <a:gd name="T40" fmla="*/ 4911 w 5760"/>
                <a:gd name="T41" fmla="*/ 1131 h 1573"/>
                <a:gd name="T42" fmla="*/ 5073 w 5760"/>
                <a:gd name="T43" fmla="*/ 1197 h 1573"/>
                <a:gd name="T44" fmla="*/ 5256 w 5760"/>
                <a:gd name="T45" fmla="*/ 1281 h 1573"/>
                <a:gd name="T46" fmla="*/ 5475 w 5760"/>
                <a:gd name="T47" fmla="*/ 1401 h 1573"/>
                <a:gd name="T48" fmla="*/ 5628 w 5760"/>
                <a:gd name="T49" fmla="*/ 1482 h 1573"/>
                <a:gd name="T50" fmla="*/ 5759 w 5760"/>
                <a:gd name="T51" fmla="*/ 1572 h 1573"/>
                <a:gd name="T52" fmla="*/ 5759 w 5760"/>
                <a:gd name="T53" fmla="*/ 633 h 1573"/>
                <a:gd name="T54" fmla="*/ 5493 w 5760"/>
                <a:gd name="T55" fmla="*/ 570 h 1573"/>
                <a:gd name="T56" fmla="*/ 5214 w 5760"/>
                <a:gd name="T57" fmla="*/ 501 h 1573"/>
                <a:gd name="T58" fmla="*/ 4950 w 5760"/>
                <a:gd name="T59" fmla="*/ 444 h 1573"/>
                <a:gd name="T60" fmla="*/ 4701 w 5760"/>
                <a:gd name="T61" fmla="*/ 396 h 1573"/>
                <a:gd name="T62" fmla="*/ 4425 w 5760"/>
                <a:gd name="T63" fmla="*/ 348 h 1573"/>
                <a:gd name="T64" fmla="*/ 4110 w 5760"/>
                <a:gd name="T65" fmla="*/ 294 h 1573"/>
                <a:gd name="T66" fmla="*/ 3813 w 5760"/>
                <a:gd name="T67" fmla="*/ 252 h 1573"/>
                <a:gd name="T68" fmla="*/ 3549 w 5760"/>
                <a:gd name="T69" fmla="*/ 213 h 1573"/>
                <a:gd name="T70" fmla="*/ 3261 w 5760"/>
                <a:gd name="T71" fmla="*/ 183 h 1573"/>
                <a:gd name="T72" fmla="*/ 3015 w 5760"/>
                <a:gd name="T73" fmla="*/ 153 h 1573"/>
                <a:gd name="T74" fmla="*/ 2757 w 5760"/>
                <a:gd name="T75" fmla="*/ 129 h 1573"/>
                <a:gd name="T76" fmla="*/ 2520 w 5760"/>
                <a:gd name="T77" fmla="*/ 105 h 1573"/>
                <a:gd name="T78" fmla="*/ 2301 w 5760"/>
                <a:gd name="T79" fmla="*/ 87 h 1573"/>
                <a:gd name="T80" fmla="*/ 2013 w 5760"/>
                <a:gd name="T81" fmla="*/ 66 h 1573"/>
                <a:gd name="T82" fmla="*/ 1731 w 5760"/>
                <a:gd name="T83" fmla="*/ 48 h 1573"/>
                <a:gd name="T84" fmla="*/ 1524 w 5760"/>
                <a:gd name="T85" fmla="*/ 39 h 1573"/>
                <a:gd name="T86" fmla="*/ 1260 w 5760"/>
                <a:gd name="T87" fmla="*/ 27 h 1573"/>
                <a:gd name="T88" fmla="*/ 966 w 5760"/>
                <a:gd name="T89" fmla="*/ 15 h 1573"/>
                <a:gd name="T90" fmla="*/ 714 w 5760"/>
                <a:gd name="T91" fmla="*/ 12 h 1573"/>
                <a:gd name="T92" fmla="*/ 510 w 5760"/>
                <a:gd name="T93" fmla="*/ 6 h 1573"/>
                <a:gd name="T94" fmla="*/ 243 w 5760"/>
                <a:gd name="T95" fmla="*/ 0 h 1573"/>
                <a:gd name="T96" fmla="*/ 0 w 5760"/>
                <a:gd name="T97" fmla="*/ 0 h 157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760" h="1573">
                  <a:moveTo>
                    <a:pt x="0" y="0"/>
                  </a:moveTo>
                  <a:lnTo>
                    <a:pt x="0" y="351"/>
                  </a:lnTo>
                  <a:lnTo>
                    <a:pt x="282" y="357"/>
                  </a:lnTo>
                  <a:lnTo>
                    <a:pt x="627" y="363"/>
                  </a:lnTo>
                  <a:lnTo>
                    <a:pt x="960" y="375"/>
                  </a:lnTo>
                  <a:lnTo>
                    <a:pt x="1218" y="393"/>
                  </a:lnTo>
                  <a:lnTo>
                    <a:pt x="1470" y="411"/>
                  </a:lnTo>
                  <a:lnTo>
                    <a:pt x="1746" y="435"/>
                  </a:lnTo>
                  <a:lnTo>
                    <a:pt x="2022" y="462"/>
                  </a:lnTo>
                  <a:lnTo>
                    <a:pt x="2340" y="504"/>
                  </a:lnTo>
                  <a:lnTo>
                    <a:pt x="2664" y="549"/>
                  </a:lnTo>
                  <a:lnTo>
                    <a:pt x="2952" y="597"/>
                  </a:lnTo>
                  <a:lnTo>
                    <a:pt x="3225" y="648"/>
                  </a:lnTo>
                  <a:lnTo>
                    <a:pt x="3513" y="708"/>
                  </a:lnTo>
                  <a:lnTo>
                    <a:pt x="3693" y="750"/>
                  </a:lnTo>
                  <a:lnTo>
                    <a:pt x="3936" y="810"/>
                  </a:lnTo>
                  <a:lnTo>
                    <a:pt x="4095" y="855"/>
                  </a:lnTo>
                  <a:lnTo>
                    <a:pt x="4281" y="909"/>
                  </a:lnTo>
                  <a:lnTo>
                    <a:pt x="4503" y="981"/>
                  </a:lnTo>
                  <a:lnTo>
                    <a:pt x="4704" y="1053"/>
                  </a:lnTo>
                  <a:lnTo>
                    <a:pt x="4911" y="1131"/>
                  </a:lnTo>
                  <a:lnTo>
                    <a:pt x="5073" y="1197"/>
                  </a:lnTo>
                  <a:lnTo>
                    <a:pt x="5256" y="1281"/>
                  </a:lnTo>
                  <a:lnTo>
                    <a:pt x="5475" y="1401"/>
                  </a:lnTo>
                  <a:lnTo>
                    <a:pt x="5628" y="1482"/>
                  </a:lnTo>
                  <a:lnTo>
                    <a:pt x="5759" y="1572"/>
                  </a:lnTo>
                  <a:lnTo>
                    <a:pt x="5759" y="633"/>
                  </a:lnTo>
                  <a:lnTo>
                    <a:pt x="5493" y="570"/>
                  </a:lnTo>
                  <a:lnTo>
                    <a:pt x="5214" y="501"/>
                  </a:lnTo>
                  <a:lnTo>
                    <a:pt x="4950" y="444"/>
                  </a:lnTo>
                  <a:lnTo>
                    <a:pt x="4701" y="396"/>
                  </a:lnTo>
                  <a:lnTo>
                    <a:pt x="4425" y="348"/>
                  </a:lnTo>
                  <a:lnTo>
                    <a:pt x="4110" y="294"/>
                  </a:lnTo>
                  <a:lnTo>
                    <a:pt x="3813" y="252"/>
                  </a:lnTo>
                  <a:lnTo>
                    <a:pt x="3549" y="213"/>
                  </a:lnTo>
                  <a:lnTo>
                    <a:pt x="3261" y="183"/>
                  </a:lnTo>
                  <a:lnTo>
                    <a:pt x="3015" y="153"/>
                  </a:lnTo>
                  <a:lnTo>
                    <a:pt x="2757" y="129"/>
                  </a:lnTo>
                  <a:lnTo>
                    <a:pt x="2520" y="105"/>
                  </a:lnTo>
                  <a:lnTo>
                    <a:pt x="2301" y="87"/>
                  </a:lnTo>
                  <a:lnTo>
                    <a:pt x="2013" y="66"/>
                  </a:lnTo>
                  <a:lnTo>
                    <a:pt x="1731" y="48"/>
                  </a:lnTo>
                  <a:lnTo>
                    <a:pt x="1524" y="39"/>
                  </a:lnTo>
                  <a:lnTo>
                    <a:pt x="1260" y="27"/>
                  </a:lnTo>
                  <a:lnTo>
                    <a:pt x="966" y="15"/>
                  </a:lnTo>
                  <a:lnTo>
                    <a:pt x="714" y="12"/>
                  </a:lnTo>
                  <a:lnTo>
                    <a:pt x="510" y="6"/>
                  </a:lnTo>
                  <a:lnTo>
                    <a:pt x="24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0" y="1130"/>
              <a:ext cx="5760" cy="970"/>
            </a:xfrm>
            <a:custGeom>
              <a:avLst/>
              <a:gdLst>
                <a:gd name="T0" fmla="*/ 0 w 5760"/>
                <a:gd name="T1" fmla="*/ 0 h 970"/>
                <a:gd name="T2" fmla="*/ 0 w 5760"/>
                <a:gd name="T3" fmla="*/ 339 h 970"/>
                <a:gd name="T4" fmla="*/ 318 w 5760"/>
                <a:gd name="T5" fmla="*/ 342 h 970"/>
                <a:gd name="T6" fmla="*/ 591 w 5760"/>
                <a:gd name="T7" fmla="*/ 348 h 970"/>
                <a:gd name="T8" fmla="*/ 846 w 5760"/>
                <a:gd name="T9" fmla="*/ 354 h 970"/>
                <a:gd name="T10" fmla="*/ 1074 w 5760"/>
                <a:gd name="T11" fmla="*/ 360 h 970"/>
                <a:gd name="T12" fmla="*/ 1314 w 5760"/>
                <a:gd name="T13" fmla="*/ 366 h 970"/>
                <a:gd name="T14" fmla="*/ 1599 w 5760"/>
                <a:gd name="T15" fmla="*/ 381 h 970"/>
                <a:gd name="T16" fmla="*/ 1911 w 5760"/>
                <a:gd name="T17" fmla="*/ 399 h 970"/>
                <a:gd name="T18" fmla="*/ 2241 w 5760"/>
                <a:gd name="T19" fmla="*/ 420 h 970"/>
                <a:gd name="T20" fmla="*/ 2619 w 5760"/>
                <a:gd name="T21" fmla="*/ 453 h 970"/>
                <a:gd name="T22" fmla="*/ 2889 w 5760"/>
                <a:gd name="T23" fmla="*/ 477 h 970"/>
                <a:gd name="T24" fmla="*/ 3177 w 5760"/>
                <a:gd name="T25" fmla="*/ 507 h 970"/>
                <a:gd name="T26" fmla="*/ 3498 w 5760"/>
                <a:gd name="T27" fmla="*/ 543 h 970"/>
                <a:gd name="T28" fmla="*/ 3813 w 5760"/>
                <a:gd name="T29" fmla="*/ 585 h 970"/>
                <a:gd name="T30" fmla="*/ 4044 w 5760"/>
                <a:gd name="T31" fmla="*/ 618 h 970"/>
                <a:gd name="T32" fmla="*/ 4365 w 5760"/>
                <a:gd name="T33" fmla="*/ 669 h 970"/>
                <a:gd name="T34" fmla="*/ 4683 w 5760"/>
                <a:gd name="T35" fmla="*/ 726 h 970"/>
                <a:gd name="T36" fmla="*/ 4980 w 5760"/>
                <a:gd name="T37" fmla="*/ 786 h 970"/>
                <a:gd name="T38" fmla="*/ 5268 w 5760"/>
                <a:gd name="T39" fmla="*/ 846 h 970"/>
                <a:gd name="T40" fmla="*/ 5646 w 5760"/>
                <a:gd name="T41" fmla="*/ 942 h 970"/>
                <a:gd name="T42" fmla="*/ 5759 w 5760"/>
                <a:gd name="T43" fmla="*/ 969 h 970"/>
                <a:gd name="T44" fmla="*/ 5759 w 5760"/>
                <a:gd name="T45" fmla="*/ 0 h 970"/>
                <a:gd name="T46" fmla="*/ 0 w 5760"/>
                <a:gd name="T47" fmla="*/ 0 h 9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760" h="970">
                  <a:moveTo>
                    <a:pt x="0" y="0"/>
                  </a:moveTo>
                  <a:lnTo>
                    <a:pt x="0" y="339"/>
                  </a:lnTo>
                  <a:lnTo>
                    <a:pt x="318" y="342"/>
                  </a:lnTo>
                  <a:lnTo>
                    <a:pt x="591" y="348"/>
                  </a:lnTo>
                  <a:lnTo>
                    <a:pt x="846" y="354"/>
                  </a:lnTo>
                  <a:lnTo>
                    <a:pt x="1074" y="360"/>
                  </a:lnTo>
                  <a:lnTo>
                    <a:pt x="1314" y="366"/>
                  </a:lnTo>
                  <a:lnTo>
                    <a:pt x="1599" y="381"/>
                  </a:lnTo>
                  <a:lnTo>
                    <a:pt x="1911" y="399"/>
                  </a:lnTo>
                  <a:lnTo>
                    <a:pt x="2241" y="420"/>
                  </a:lnTo>
                  <a:lnTo>
                    <a:pt x="2619" y="453"/>
                  </a:lnTo>
                  <a:lnTo>
                    <a:pt x="2889" y="477"/>
                  </a:lnTo>
                  <a:lnTo>
                    <a:pt x="3177" y="507"/>
                  </a:lnTo>
                  <a:lnTo>
                    <a:pt x="3498" y="543"/>
                  </a:lnTo>
                  <a:lnTo>
                    <a:pt x="3813" y="585"/>
                  </a:lnTo>
                  <a:lnTo>
                    <a:pt x="4044" y="618"/>
                  </a:lnTo>
                  <a:lnTo>
                    <a:pt x="4365" y="669"/>
                  </a:lnTo>
                  <a:lnTo>
                    <a:pt x="4683" y="726"/>
                  </a:lnTo>
                  <a:lnTo>
                    <a:pt x="4980" y="786"/>
                  </a:lnTo>
                  <a:lnTo>
                    <a:pt x="5268" y="846"/>
                  </a:lnTo>
                  <a:lnTo>
                    <a:pt x="5646" y="942"/>
                  </a:lnTo>
                  <a:lnTo>
                    <a:pt x="5759" y="969"/>
                  </a:lnTo>
                  <a:lnTo>
                    <a:pt x="5759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white">
            <a:xfrm>
              <a:off x="0" y="-13"/>
              <a:ext cx="5760" cy="1060"/>
            </a:xfrm>
            <a:custGeom>
              <a:avLst/>
              <a:gdLst>
                <a:gd name="T0" fmla="*/ 0 w 5760"/>
                <a:gd name="T1" fmla="*/ 753 h 1060"/>
                <a:gd name="T2" fmla="*/ 0 w 5760"/>
                <a:gd name="T3" fmla="*/ 1059 h 1060"/>
                <a:gd name="T4" fmla="*/ 5759 w 5760"/>
                <a:gd name="T5" fmla="*/ 1059 h 1060"/>
                <a:gd name="T6" fmla="*/ 5759 w 5760"/>
                <a:gd name="T7" fmla="*/ 0 h 1060"/>
                <a:gd name="T8" fmla="*/ 5430 w 5760"/>
                <a:gd name="T9" fmla="*/ 0 h 1060"/>
                <a:gd name="T10" fmla="*/ 5298 w 5760"/>
                <a:gd name="T11" fmla="*/ 84 h 1060"/>
                <a:gd name="T12" fmla="*/ 5136 w 5760"/>
                <a:gd name="T13" fmla="*/ 159 h 1060"/>
                <a:gd name="T14" fmla="*/ 4968 w 5760"/>
                <a:gd name="T15" fmla="*/ 222 h 1060"/>
                <a:gd name="T16" fmla="*/ 4812 w 5760"/>
                <a:gd name="T17" fmla="*/ 267 h 1060"/>
                <a:gd name="T18" fmla="*/ 4626 w 5760"/>
                <a:gd name="T19" fmla="*/ 324 h 1060"/>
                <a:gd name="T20" fmla="*/ 4440 w 5760"/>
                <a:gd name="T21" fmla="*/ 366 h 1060"/>
                <a:gd name="T22" fmla="*/ 4230 w 5760"/>
                <a:gd name="T23" fmla="*/ 414 h 1060"/>
                <a:gd name="T24" fmla="*/ 3939 w 5760"/>
                <a:gd name="T25" fmla="*/ 468 h 1060"/>
                <a:gd name="T26" fmla="*/ 3711 w 5760"/>
                <a:gd name="T27" fmla="*/ 504 h 1060"/>
                <a:gd name="T28" fmla="*/ 3441 w 5760"/>
                <a:gd name="T29" fmla="*/ 543 h 1060"/>
                <a:gd name="T30" fmla="*/ 3189 w 5760"/>
                <a:gd name="T31" fmla="*/ 579 h 1060"/>
                <a:gd name="T32" fmla="*/ 2925 w 5760"/>
                <a:gd name="T33" fmla="*/ 606 h 1060"/>
                <a:gd name="T34" fmla="*/ 2679 w 5760"/>
                <a:gd name="T35" fmla="*/ 633 h 1060"/>
                <a:gd name="T36" fmla="*/ 2418 w 5760"/>
                <a:gd name="T37" fmla="*/ 654 h 1060"/>
                <a:gd name="T38" fmla="*/ 2142 w 5760"/>
                <a:gd name="T39" fmla="*/ 675 h 1060"/>
                <a:gd name="T40" fmla="*/ 1896 w 5760"/>
                <a:gd name="T41" fmla="*/ 693 h 1060"/>
                <a:gd name="T42" fmla="*/ 1647 w 5760"/>
                <a:gd name="T43" fmla="*/ 708 h 1060"/>
                <a:gd name="T44" fmla="*/ 1404 w 5760"/>
                <a:gd name="T45" fmla="*/ 720 h 1060"/>
                <a:gd name="T46" fmla="*/ 1170 w 5760"/>
                <a:gd name="T47" fmla="*/ 732 h 1060"/>
                <a:gd name="T48" fmla="*/ 906 w 5760"/>
                <a:gd name="T49" fmla="*/ 738 h 1060"/>
                <a:gd name="T50" fmla="*/ 534 w 5760"/>
                <a:gd name="T51" fmla="*/ 747 h 1060"/>
                <a:gd name="T52" fmla="*/ 201 w 5760"/>
                <a:gd name="T53" fmla="*/ 753 h 1060"/>
                <a:gd name="T54" fmla="*/ 0 w 5760"/>
                <a:gd name="T55" fmla="*/ 753 h 106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5760" h="1060">
                  <a:moveTo>
                    <a:pt x="0" y="753"/>
                  </a:moveTo>
                  <a:lnTo>
                    <a:pt x="0" y="1059"/>
                  </a:lnTo>
                  <a:lnTo>
                    <a:pt x="5759" y="1059"/>
                  </a:lnTo>
                  <a:lnTo>
                    <a:pt x="5759" y="0"/>
                  </a:lnTo>
                  <a:lnTo>
                    <a:pt x="5430" y="0"/>
                  </a:lnTo>
                  <a:lnTo>
                    <a:pt x="5298" y="84"/>
                  </a:lnTo>
                  <a:lnTo>
                    <a:pt x="5136" y="159"/>
                  </a:lnTo>
                  <a:lnTo>
                    <a:pt x="4968" y="222"/>
                  </a:lnTo>
                  <a:lnTo>
                    <a:pt x="4812" y="267"/>
                  </a:lnTo>
                  <a:lnTo>
                    <a:pt x="4626" y="324"/>
                  </a:lnTo>
                  <a:lnTo>
                    <a:pt x="4440" y="366"/>
                  </a:lnTo>
                  <a:lnTo>
                    <a:pt x="4230" y="414"/>
                  </a:lnTo>
                  <a:lnTo>
                    <a:pt x="3939" y="468"/>
                  </a:lnTo>
                  <a:lnTo>
                    <a:pt x="3711" y="504"/>
                  </a:lnTo>
                  <a:lnTo>
                    <a:pt x="3441" y="543"/>
                  </a:lnTo>
                  <a:lnTo>
                    <a:pt x="3189" y="579"/>
                  </a:lnTo>
                  <a:lnTo>
                    <a:pt x="2925" y="606"/>
                  </a:lnTo>
                  <a:lnTo>
                    <a:pt x="2679" y="633"/>
                  </a:lnTo>
                  <a:lnTo>
                    <a:pt x="2418" y="654"/>
                  </a:lnTo>
                  <a:lnTo>
                    <a:pt x="2142" y="675"/>
                  </a:lnTo>
                  <a:lnTo>
                    <a:pt x="1896" y="693"/>
                  </a:lnTo>
                  <a:lnTo>
                    <a:pt x="1647" y="708"/>
                  </a:lnTo>
                  <a:lnTo>
                    <a:pt x="1404" y="720"/>
                  </a:lnTo>
                  <a:lnTo>
                    <a:pt x="1170" y="732"/>
                  </a:lnTo>
                  <a:lnTo>
                    <a:pt x="906" y="738"/>
                  </a:lnTo>
                  <a:lnTo>
                    <a:pt x="534" y="747"/>
                  </a:lnTo>
                  <a:lnTo>
                    <a:pt x="201" y="753"/>
                  </a:lnTo>
                  <a:lnTo>
                    <a:pt x="0" y="753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-13"/>
              <a:ext cx="5284" cy="673"/>
            </a:xfrm>
            <a:custGeom>
              <a:avLst/>
              <a:gdLst>
                <a:gd name="T0" fmla="*/ 0 w 5284"/>
                <a:gd name="T1" fmla="*/ 366 h 673"/>
                <a:gd name="T2" fmla="*/ 0 w 5284"/>
                <a:gd name="T3" fmla="*/ 672 h 673"/>
                <a:gd name="T4" fmla="*/ 303 w 5284"/>
                <a:gd name="T5" fmla="*/ 672 h 673"/>
                <a:gd name="T6" fmla="*/ 723 w 5284"/>
                <a:gd name="T7" fmla="*/ 663 h 673"/>
                <a:gd name="T8" fmla="*/ 1020 w 5284"/>
                <a:gd name="T9" fmla="*/ 654 h 673"/>
                <a:gd name="T10" fmla="*/ 1302 w 5284"/>
                <a:gd name="T11" fmla="*/ 642 h 673"/>
                <a:gd name="T12" fmla="*/ 1554 w 5284"/>
                <a:gd name="T13" fmla="*/ 630 h 673"/>
                <a:gd name="T14" fmla="*/ 1779 w 5284"/>
                <a:gd name="T15" fmla="*/ 615 h 673"/>
                <a:gd name="T16" fmla="*/ 1962 w 5284"/>
                <a:gd name="T17" fmla="*/ 606 h 673"/>
                <a:gd name="T18" fmla="*/ 2193 w 5284"/>
                <a:gd name="T19" fmla="*/ 588 h 673"/>
                <a:gd name="T20" fmla="*/ 2448 w 5284"/>
                <a:gd name="T21" fmla="*/ 570 h 673"/>
                <a:gd name="T22" fmla="*/ 2700 w 5284"/>
                <a:gd name="T23" fmla="*/ 546 h 673"/>
                <a:gd name="T24" fmla="*/ 2904 w 5284"/>
                <a:gd name="T25" fmla="*/ 528 h 673"/>
                <a:gd name="T26" fmla="*/ 3138 w 5284"/>
                <a:gd name="T27" fmla="*/ 498 h 673"/>
                <a:gd name="T28" fmla="*/ 3324 w 5284"/>
                <a:gd name="T29" fmla="*/ 474 h 673"/>
                <a:gd name="T30" fmla="*/ 3534 w 5284"/>
                <a:gd name="T31" fmla="*/ 447 h 673"/>
                <a:gd name="T32" fmla="*/ 3735 w 5284"/>
                <a:gd name="T33" fmla="*/ 420 h 673"/>
                <a:gd name="T34" fmla="*/ 3933 w 5284"/>
                <a:gd name="T35" fmla="*/ 384 h 673"/>
                <a:gd name="T36" fmla="*/ 4116 w 5284"/>
                <a:gd name="T37" fmla="*/ 351 h 673"/>
                <a:gd name="T38" fmla="*/ 4266 w 5284"/>
                <a:gd name="T39" fmla="*/ 318 h 673"/>
                <a:gd name="T40" fmla="*/ 4446 w 5284"/>
                <a:gd name="T41" fmla="*/ 279 h 673"/>
                <a:gd name="T42" fmla="*/ 4620 w 5284"/>
                <a:gd name="T43" fmla="*/ 237 h 673"/>
                <a:gd name="T44" fmla="*/ 4779 w 5284"/>
                <a:gd name="T45" fmla="*/ 192 h 673"/>
                <a:gd name="T46" fmla="*/ 4920 w 5284"/>
                <a:gd name="T47" fmla="*/ 147 h 673"/>
                <a:gd name="T48" fmla="*/ 5085 w 5284"/>
                <a:gd name="T49" fmla="*/ 90 h 673"/>
                <a:gd name="T50" fmla="*/ 5193 w 5284"/>
                <a:gd name="T51" fmla="*/ 42 h 673"/>
                <a:gd name="T52" fmla="*/ 5283 w 5284"/>
                <a:gd name="T53" fmla="*/ 0 h 673"/>
                <a:gd name="T54" fmla="*/ 3201 w 5284"/>
                <a:gd name="T55" fmla="*/ 0 h 673"/>
                <a:gd name="T56" fmla="*/ 2982 w 5284"/>
                <a:gd name="T57" fmla="*/ 57 h 673"/>
                <a:gd name="T58" fmla="*/ 2775 w 5284"/>
                <a:gd name="T59" fmla="*/ 108 h 673"/>
                <a:gd name="T60" fmla="*/ 2562 w 5284"/>
                <a:gd name="T61" fmla="*/ 150 h 673"/>
                <a:gd name="T62" fmla="*/ 2397 w 5284"/>
                <a:gd name="T63" fmla="*/ 183 h 673"/>
                <a:gd name="T64" fmla="*/ 2205 w 5284"/>
                <a:gd name="T65" fmla="*/ 213 h 673"/>
                <a:gd name="T66" fmla="*/ 2001 w 5284"/>
                <a:gd name="T67" fmla="*/ 243 h 673"/>
                <a:gd name="T68" fmla="*/ 1776 w 5284"/>
                <a:gd name="T69" fmla="*/ 273 h 673"/>
                <a:gd name="T70" fmla="*/ 1536 w 5284"/>
                <a:gd name="T71" fmla="*/ 297 h 673"/>
                <a:gd name="T72" fmla="*/ 1344 w 5284"/>
                <a:gd name="T73" fmla="*/ 312 h 673"/>
                <a:gd name="T74" fmla="*/ 1134 w 5284"/>
                <a:gd name="T75" fmla="*/ 330 h 673"/>
                <a:gd name="T76" fmla="*/ 921 w 5284"/>
                <a:gd name="T77" fmla="*/ 342 h 673"/>
                <a:gd name="T78" fmla="*/ 696 w 5284"/>
                <a:gd name="T79" fmla="*/ 354 h 673"/>
                <a:gd name="T80" fmla="*/ 501 w 5284"/>
                <a:gd name="T81" fmla="*/ 360 h 673"/>
                <a:gd name="T82" fmla="*/ 279 w 5284"/>
                <a:gd name="T83" fmla="*/ 366 h 673"/>
                <a:gd name="T84" fmla="*/ 99 w 5284"/>
                <a:gd name="T85" fmla="*/ 369 h 673"/>
                <a:gd name="T86" fmla="*/ 0 w 5284"/>
                <a:gd name="T87" fmla="*/ 366 h 67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284" h="673">
                  <a:moveTo>
                    <a:pt x="0" y="366"/>
                  </a:moveTo>
                  <a:lnTo>
                    <a:pt x="0" y="672"/>
                  </a:lnTo>
                  <a:lnTo>
                    <a:pt x="303" y="672"/>
                  </a:lnTo>
                  <a:lnTo>
                    <a:pt x="723" y="663"/>
                  </a:lnTo>
                  <a:lnTo>
                    <a:pt x="1020" y="654"/>
                  </a:lnTo>
                  <a:lnTo>
                    <a:pt x="1302" y="642"/>
                  </a:lnTo>
                  <a:lnTo>
                    <a:pt x="1554" y="630"/>
                  </a:lnTo>
                  <a:lnTo>
                    <a:pt x="1779" y="615"/>
                  </a:lnTo>
                  <a:lnTo>
                    <a:pt x="1962" y="606"/>
                  </a:lnTo>
                  <a:lnTo>
                    <a:pt x="2193" y="588"/>
                  </a:lnTo>
                  <a:lnTo>
                    <a:pt x="2448" y="570"/>
                  </a:lnTo>
                  <a:lnTo>
                    <a:pt x="2700" y="546"/>
                  </a:lnTo>
                  <a:lnTo>
                    <a:pt x="2904" y="528"/>
                  </a:lnTo>
                  <a:lnTo>
                    <a:pt x="3138" y="498"/>
                  </a:lnTo>
                  <a:lnTo>
                    <a:pt x="3324" y="474"/>
                  </a:lnTo>
                  <a:lnTo>
                    <a:pt x="3534" y="447"/>
                  </a:lnTo>
                  <a:lnTo>
                    <a:pt x="3735" y="420"/>
                  </a:lnTo>
                  <a:lnTo>
                    <a:pt x="3933" y="384"/>
                  </a:lnTo>
                  <a:lnTo>
                    <a:pt x="4116" y="351"/>
                  </a:lnTo>
                  <a:lnTo>
                    <a:pt x="4266" y="318"/>
                  </a:lnTo>
                  <a:lnTo>
                    <a:pt x="4446" y="279"/>
                  </a:lnTo>
                  <a:lnTo>
                    <a:pt x="4620" y="237"/>
                  </a:lnTo>
                  <a:lnTo>
                    <a:pt x="4779" y="192"/>
                  </a:lnTo>
                  <a:lnTo>
                    <a:pt x="4920" y="147"/>
                  </a:lnTo>
                  <a:lnTo>
                    <a:pt x="5085" y="90"/>
                  </a:lnTo>
                  <a:lnTo>
                    <a:pt x="5193" y="42"/>
                  </a:lnTo>
                  <a:lnTo>
                    <a:pt x="5283" y="0"/>
                  </a:lnTo>
                  <a:lnTo>
                    <a:pt x="3201" y="0"/>
                  </a:lnTo>
                  <a:lnTo>
                    <a:pt x="2982" y="57"/>
                  </a:lnTo>
                  <a:lnTo>
                    <a:pt x="2775" y="108"/>
                  </a:lnTo>
                  <a:lnTo>
                    <a:pt x="2562" y="150"/>
                  </a:lnTo>
                  <a:lnTo>
                    <a:pt x="2397" y="183"/>
                  </a:lnTo>
                  <a:lnTo>
                    <a:pt x="2205" y="213"/>
                  </a:lnTo>
                  <a:lnTo>
                    <a:pt x="2001" y="243"/>
                  </a:lnTo>
                  <a:lnTo>
                    <a:pt x="1776" y="273"/>
                  </a:lnTo>
                  <a:lnTo>
                    <a:pt x="1536" y="297"/>
                  </a:lnTo>
                  <a:lnTo>
                    <a:pt x="1344" y="312"/>
                  </a:lnTo>
                  <a:lnTo>
                    <a:pt x="1134" y="330"/>
                  </a:lnTo>
                  <a:lnTo>
                    <a:pt x="921" y="342"/>
                  </a:lnTo>
                  <a:lnTo>
                    <a:pt x="696" y="354"/>
                  </a:lnTo>
                  <a:lnTo>
                    <a:pt x="501" y="360"/>
                  </a:lnTo>
                  <a:lnTo>
                    <a:pt x="279" y="366"/>
                  </a:lnTo>
                  <a:lnTo>
                    <a:pt x="99" y="369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white">
            <a:xfrm>
              <a:off x="0" y="-13"/>
              <a:ext cx="2884" cy="286"/>
            </a:xfrm>
            <a:custGeom>
              <a:avLst/>
              <a:gdLst>
                <a:gd name="T0" fmla="*/ 0 w 2884"/>
                <a:gd name="T1" fmla="*/ 0 h 286"/>
                <a:gd name="T2" fmla="*/ 0 w 2884"/>
                <a:gd name="T3" fmla="*/ 285 h 286"/>
                <a:gd name="T4" fmla="*/ 192 w 2884"/>
                <a:gd name="T5" fmla="*/ 285 h 286"/>
                <a:gd name="T6" fmla="*/ 384 w 2884"/>
                <a:gd name="T7" fmla="*/ 282 h 286"/>
                <a:gd name="T8" fmla="*/ 579 w 2884"/>
                <a:gd name="T9" fmla="*/ 276 h 286"/>
                <a:gd name="T10" fmla="*/ 789 w 2884"/>
                <a:gd name="T11" fmla="*/ 267 h 286"/>
                <a:gd name="T12" fmla="*/ 999 w 2884"/>
                <a:gd name="T13" fmla="*/ 258 h 286"/>
                <a:gd name="T14" fmla="*/ 1161 w 2884"/>
                <a:gd name="T15" fmla="*/ 246 h 286"/>
                <a:gd name="T16" fmla="*/ 1302 w 2884"/>
                <a:gd name="T17" fmla="*/ 234 h 286"/>
                <a:gd name="T18" fmla="*/ 1458 w 2884"/>
                <a:gd name="T19" fmla="*/ 222 h 286"/>
                <a:gd name="T20" fmla="*/ 1665 w 2884"/>
                <a:gd name="T21" fmla="*/ 201 h 286"/>
                <a:gd name="T22" fmla="*/ 1992 w 2884"/>
                <a:gd name="T23" fmla="*/ 159 h 286"/>
                <a:gd name="T24" fmla="*/ 2301 w 2884"/>
                <a:gd name="T25" fmla="*/ 117 h 286"/>
                <a:gd name="T26" fmla="*/ 2604 w 2884"/>
                <a:gd name="T27" fmla="*/ 60 h 286"/>
                <a:gd name="T28" fmla="*/ 2883 w 2884"/>
                <a:gd name="T29" fmla="*/ 0 h 286"/>
                <a:gd name="T30" fmla="*/ 0 w 2884"/>
                <a:gd name="T31" fmla="*/ 0 h 28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884" h="286">
                  <a:moveTo>
                    <a:pt x="0" y="0"/>
                  </a:moveTo>
                  <a:lnTo>
                    <a:pt x="0" y="285"/>
                  </a:lnTo>
                  <a:lnTo>
                    <a:pt x="192" y="285"/>
                  </a:lnTo>
                  <a:lnTo>
                    <a:pt x="384" y="282"/>
                  </a:lnTo>
                  <a:lnTo>
                    <a:pt x="579" y="276"/>
                  </a:lnTo>
                  <a:lnTo>
                    <a:pt x="789" y="267"/>
                  </a:lnTo>
                  <a:lnTo>
                    <a:pt x="999" y="258"/>
                  </a:lnTo>
                  <a:lnTo>
                    <a:pt x="1161" y="246"/>
                  </a:lnTo>
                  <a:lnTo>
                    <a:pt x="1302" y="234"/>
                  </a:lnTo>
                  <a:lnTo>
                    <a:pt x="1458" y="222"/>
                  </a:lnTo>
                  <a:lnTo>
                    <a:pt x="1665" y="201"/>
                  </a:lnTo>
                  <a:lnTo>
                    <a:pt x="1992" y="159"/>
                  </a:lnTo>
                  <a:lnTo>
                    <a:pt x="2301" y="117"/>
                  </a:lnTo>
                  <a:lnTo>
                    <a:pt x="2604" y="60"/>
                  </a:lnTo>
                  <a:lnTo>
                    <a:pt x="288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A96BA462-6219-496C-97D6-46653BD4BA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552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479C0A-B411-4E79-8E53-52EC1B2B02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093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13E35EDB-BD1B-4B44-A4C4-2F0E2A2663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0270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8C7A828E-F64E-4C83-BCC8-14BB6FB45C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340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A19AA6AD-A966-486C-A018-81A609470F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66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FF1F58E9-AE02-4602-86A9-DD67B1A580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153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985F0AF8-BB2C-411F-87D7-66280EFEEA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789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B1C11DEF-5790-4E63-8F81-1DDCE6FE62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02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F39D40B1-501A-48E3-85CB-7BC1BA6608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279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273D7859-1BC6-44BB-8749-D6E5C9960B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140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5ACFB947-EBF6-4E75-B27C-1B9F7E51B8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190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9525" y="-20638"/>
            <a:ext cx="9153525" cy="6878638"/>
            <a:chOff x="-6" y="-13"/>
            <a:chExt cx="5766" cy="4333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invGray">
            <a:xfrm>
              <a:off x="5549" y="0"/>
              <a:ext cx="211" cy="43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600">
                <a:solidFill>
                  <a:srgbClr val="FFFFFF"/>
                </a:solidFill>
                <a:latin typeface="Times New Roman"/>
                <a:ea typeface="新細明體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white">
            <a:xfrm>
              <a:off x="-6" y="2828"/>
              <a:ext cx="3625" cy="1492"/>
            </a:xfrm>
            <a:custGeom>
              <a:avLst/>
              <a:gdLst>
                <a:gd name="T0" fmla="*/ 0 w 3625"/>
                <a:gd name="T1" fmla="*/ 1491 h 1492"/>
                <a:gd name="T2" fmla="*/ 0 w 3625"/>
                <a:gd name="T3" fmla="*/ 0 h 1492"/>
                <a:gd name="T4" fmla="*/ 171 w 3625"/>
                <a:gd name="T5" fmla="*/ 3 h 1492"/>
                <a:gd name="T6" fmla="*/ 355 w 3625"/>
                <a:gd name="T7" fmla="*/ 9 h 1492"/>
                <a:gd name="T8" fmla="*/ 499 w 3625"/>
                <a:gd name="T9" fmla="*/ 21 h 1492"/>
                <a:gd name="T10" fmla="*/ 650 w 3625"/>
                <a:gd name="T11" fmla="*/ 36 h 1492"/>
                <a:gd name="T12" fmla="*/ 809 w 3625"/>
                <a:gd name="T13" fmla="*/ 54 h 1492"/>
                <a:gd name="T14" fmla="*/ 957 w 3625"/>
                <a:gd name="T15" fmla="*/ 78 h 1492"/>
                <a:gd name="T16" fmla="*/ 1119 w 3625"/>
                <a:gd name="T17" fmla="*/ 105 h 1492"/>
                <a:gd name="T18" fmla="*/ 1261 w 3625"/>
                <a:gd name="T19" fmla="*/ 133 h 1492"/>
                <a:gd name="T20" fmla="*/ 1441 w 3625"/>
                <a:gd name="T21" fmla="*/ 175 h 1492"/>
                <a:gd name="T22" fmla="*/ 1598 w 3625"/>
                <a:gd name="T23" fmla="*/ 217 h 1492"/>
                <a:gd name="T24" fmla="*/ 1763 w 3625"/>
                <a:gd name="T25" fmla="*/ 269 h 1492"/>
                <a:gd name="T26" fmla="*/ 1887 w 3625"/>
                <a:gd name="T27" fmla="*/ 308 h 1492"/>
                <a:gd name="T28" fmla="*/ 2085 w 3625"/>
                <a:gd name="T29" fmla="*/ 384 h 1492"/>
                <a:gd name="T30" fmla="*/ 2230 w 3625"/>
                <a:gd name="T31" fmla="*/ 444 h 1492"/>
                <a:gd name="T32" fmla="*/ 2456 w 3625"/>
                <a:gd name="T33" fmla="*/ 547 h 1492"/>
                <a:gd name="T34" fmla="*/ 2666 w 3625"/>
                <a:gd name="T35" fmla="*/ 662 h 1492"/>
                <a:gd name="T36" fmla="*/ 2859 w 3625"/>
                <a:gd name="T37" fmla="*/ 786 h 1492"/>
                <a:gd name="T38" fmla="*/ 3046 w 3625"/>
                <a:gd name="T39" fmla="*/ 920 h 1492"/>
                <a:gd name="T40" fmla="*/ 3193 w 3625"/>
                <a:gd name="T41" fmla="*/ 1038 h 1492"/>
                <a:gd name="T42" fmla="*/ 3332 w 3625"/>
                <a:gd name="T43" fmla="*/ 1168 h 1492"/>
                <a:gd name="T44" fmla="*/ 3440 w 3625"/>
                <a:gd name="T45" fmla="*/ 1280 h 1492"/>
                <a:gd name="T46" fmla="*/ 3524 w 3625"/>
                <a:gd name="T47" fmla="*/ 1380 h 1492"/>
                <a:gd name="T48" fmla="*/ 3624 w 3625"/>
                <a:gd name="T49" fmla="*/ 1491 h 1492"/>
                <a:gd name="T50" fmla="*/ 3608 w 3625"/>
                <a:gd name="T51" fmla="*/ 1491 h 1492"/>
                <a:gd name="T52" fmla="*/ 0 w 3625"/>
                <a:gd name="T53" fmla="*/ 1491 h 149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625" h="1492">
                  <a:moveTo>
                    <a:pt x="0" y="1491"/>
                  </a:moveTo>
                  <a:lnTo>
                    <a:pt x="0" y="0"/>
                  </a:lnTo>
                  <a:lnTo>
                    <a:pt x="171" y="3"/>
                  </a:lnTo>
                  <a:lnTo>
                    <a:pt x="355" y="9"/>
                  </a:lnTo>
                  <a:lnTo>
                    <a:pt x="499" y="21"/>
                  </a:lnTo>
                  <a:lnTo>
                    <a:pt x="650" y="36"/>
                  </a:lnTo>
                  <a:lnTo>
                    <a:pt x="809" y="54"/>
                  </a:lnTo>
                  <a:lnTo>
                    <a:pt x="957" y="78"/>
                  </a:lnTo>
                  <a:lnTo>
                    <a:pt x="1119" y="105"/>
                  </a:lnTo>
                  <a:lnTo>
                    <a:pt x="1261" y="133"/>
                  </a:lnTo>
                  <a:lnTo>
                    <a:pt x="1441" y="175"/>
                  </a:lnTo>
                  <a:lnTo>
                    <a:pt x="1598" y="217"/>
                  </a:lnTo>
                  <a:lnTo>
                    <a:pt x="1763" y="269"/>
                  </a:lnTo>
                  <a:lnTo>
                    <a:pt x="1887" y="308"/>
                  </a:lnTo>
                  <a:lnTo>
                    <a:pt x="2085" y="384"/>
                  </a:lnTo>
                  <a:lnTo>
                    <a:pt x="2230" y="444"/>
                  </a:lnTo>
                  <a:lnTo>
                    <a:pt x="2456" y="547"/>
                  </a:lnTo>
                  <a:lnTo>
                    <a:pt x="2666" y="662"/>
                  </a:lnTo>
                  <a:lnTo>
                    <a:pt x="2859" y="786"/>
                  </a:lnTo>
                  <a:lnTo>
                    <a:pt x="3046" y="920"/>
                  </a:lnTo>
                  <a:lnTo>
                    <a:pt x="3193" y="1038"/>
                  </a:lnTo>
                  <a:lnTo>
                    <a:pt x="3332" y="1168"/>
                  </a:lnTo>
                  <a:lnTo>
                    <a:pt x="3440" y="1280"/>
                  </a:lnTo>
                  <a:lnTo>
                    <a:pt x="3524" y="1380"/>
                  </a:lnTo>
                  <a:lnTo>
                    <a:pt x="3624" y="1491"/>
                  </a:lnTo>
                  <a:lnTo>
                    <a:pt x="3608" y="1491"/>
                  </a:lnTo>
                  <a:lnTo>
                    <a:pt x="0" y="1491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white">
            <a:xfrm>
              <a:off x="0" y="2405"/>
              <a:ext cx="5143" cy="1902"/>
            </a:xfrm>
            <a:custGeom>
              <a:avLst/>
              <a:gdLst>
                <a:gd name="T0" fmla="*/ 2718 w 5143"/>
                <a:gd name="T1" fmla="*/ 405 h 1902"/>
                <a:gd name="T2" fmla="*/ 2466 w 5143"/>
                <a:gd name="T3" fmla="*/ 333 h 1902"/>
                <a:gd name="T4" fmla="*/ 2202 w 5143"/>
                <a:gd name="T5" fmla="*/ 261 h 1902"/>
                <a:gd name="T6" fmla="*/ 1929 w 5143"/>
                <a:gd name="T7" fmla="*/ 198 h 1902"/>
                <a:gd name="T8" fmla="*/ 1695 w 5143"/>
                <a:gd name="T9" fmla="*/ 153 h 1902"/>
                <a:gd name="T10" fmla="*/ 1434 w 5143"/>
                <a:gd name="T11" fmla="*/ 111 h 1902"/>
                <a:gd name="T12" fmla="*/ 1188 w 5143"/>
                <a:gd name="T13" fmla="*/ 75 h 1902"/>
                <a:gd name="T14" fmla="*/ 957 w 5143"/>
                <a:gd name="T15" fmla="*/ 48 h 1902"/>
                <a:gd name="T16" fmla="*/ 747 w 5143"/>
                <a:gd name="T17" fmla="*/ 30 h 1902"/>
                <a:gd name="T18" fmla="*/ 501 w 5143"/>
                <a:gd name="T19" fmla="*/ 15 h 1902"/>
                <a:gd name="T20" fmla="*/ 246 w 5143"/>
                <a:gd name="T21" fmla="*/ 3 h 1902"/>
                <a:gd name="T22" fmla="*/ 0 w 5143"/>
                <a:gd name="T23" fmla="*/ 0 h 1902"/>
                <a:gd name="T24" fmla="*/ 0 w 5143"/>
                <a:gd name="T25" fmla="*/ 275 h 1902"/>
                <a:gd name="T26" fmla="*/ 0 w 5143"/>
                <a:gd name="T27" fmla="*/ 345 h 1902"/>
                <a:gd name="T28" fmla="*/ 0 w 5143"/>
                <a:gd name="T29" fmla="*/ 275 h 1902"/>
                <a:gd name="T30" fmla="*/ 0 w 5143"/>
                <a:gd name="T31" fmla="*/ 342 h 1902"/>
                <a:gd name="T32" fmla="*/ 339 w 5143"/>
                <a:gd name="T33" fmla="*/ 351 h 1902"/>
                <a:gd name="T34" fmla="*/ 606 w 5143"/>
                <a:gd name="T35" fmla="*/ 372 h 1902"/>
                <a:gd name="T36" fmla="*/ 852 w 5143"/>
                <a:gd name="T37" fmla="*/ 399 h 1902"/>
                <a:gd name="T38" fmla="*/ 1068 w 5143"/>
                <a:gd name="T39" fmla="*/ 435 h 1902"/>
                <a:gd name="T40" fmla="*/ 1275 w 5143"/>
                <a:gd name="T41" fmla="*/ 474 h 1902"/>
                <a:gd name="T42" fmla="*/ 1545 w 5143"/>
                <a:gd name="T43" fmla="*/ 540 h 1902"/>
                <a:gd name="T44" fmla="*/ 1761 w 5143"/>
                <a:gd name="T45" fmla="*/ 603 h 1902"/>
                <a:gd name="T46" fmla="*/ 1971 w 5143"/>
                <a:gd name="T47" fmla="*/ 678 h 1902"/>
                <a:gd name="T48" fmla="*/ 2166 w 5143"/>
                <a:gd name="T49" fmla="*/ 747 h 1902"/>
                <a:gd name="T50" fmla="*/ 2397 w 5143"/>
                <a:gd name="T51" fmla="*/ 852 h 1902"/>
                <a:gd name="T52" fmla="*/ 2613 w 5143"/>
                <a:gd name="T53" fmla="*/ 960 h 1902"/>
                <a:gd name="T54" fmla="*/ 2832 w 5143"/>
                <a:gd name="T55" fmla="*/ 1095 h 1902"/>
                <a:gd name="T56" fmla="*/ 3012 w 5143"/>
                <a:gd name="T57" fmla="*/ 1212 h 1902"/>
                <a:gd name="T58" fmla="*/ 3186 w 5143"/>
                <a:gd name="T59" fmla="*/ 1347 h 1902"/>
                <a:gd name="T60" fmla="*/ 3351 w 5143"/>
                <a:gd name="T61" fmla="*/ 1497 h 1902"/>
                <a:gd name="T62" fmla="*/ 3480 w 5143"/>
                <a:gd name="T63" fmla="*/ 1629 h 1902"/>
                <a:gd name="T64" fmla="*/ 3612 w 5143"/>
                <a:gd name="T65" fmla="*/ 1785 h 1902"/>
                <a:gd name="T66" fmla="*/ 3699 w 5143"/>
                <a:gd name="T67" fmla="*/ 1901 h 1902"/>
                <a:gd name="T68" fmla="*/ 5142 w 5143"/>
                <a:gd name="T69" fmla="*/ 1901 h 1902"/>
                <a:gd name="T70" fmla="*/ 5076 w 5143"/>
                <a:gd name="T71" fmla="*/ 1827 h 1902"/>
                <a:gd name="T72" fmla="*/ 4968 w 5143"/>
                <a:gd name="T73" fmla="*/ 1707 h 1902"/>
                <a:gd name="T74" fmla="*/ 4797 w 5143"/>
                <a:gd name="T75" fmla="*/ 1539 h 1902"/>
                <a:gd name="T76" fmla="*/ 4617 w 5143"/>
                <a:gd name="T77" fmla="*/ 1383 h 1902"/>
                <a:gd name="T78" fmla="*/ 4410 w 5143"/>
                <a:gd name="T79" fmla="*/ 1221 h 1902"/>
                <a:gd name="T80" fmla="*/ 4185 w 5143"/>
                <a:gd name="T81" fmla="*/ 1071 h 1902"/>
                <a:gd name="T82" fmla="*/ 3960 w 5143"/>
                <a:gd name="T83" fmla="*/ 939 h 1902"/>
                <a:gd name="T84" fmla="*/ 3708 w 5143"/>
                <a:gd name="T85" fmla="*/ 801 h 1902"/>
                <a:gd name="T86" fmla="*/ 3492 w 5143"/>
                <a:gd name="T87" fmla="*/ 702 h 1902"/>
                <a:gd name="T88" fmla="*/ 3231 w 5143"/>
                <a:gd name="T89" fmla="*/ 588 h 1902"/>
                <a:gd name="T90" fmla="*/ 2964 w 5143"/>
                <a:gd name="T91" fmla="*/ 489 h 1902"/>
                <a:gd name="T92" fmla="*/ 2718 w 5143"/>
                <a:gd name="T93" fmla="*/ 405 h 190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143" h="1902">
                  <a:moveTo>
                    <a:pt x="2718" y="405"/>
                  </a:moveTo>
                  <a:lnTo>
                    <a:pt x="2466" y="333"/>
                  </a:lnTo>
                  <a:lnTo>
                    <a:pt x="2202" y="261"/>
                  </a:lnTo>
                  <a:lnTo>
                    <a:pt x="1929" y="198"/>
                  </a:lnTo>
                  <a:lnTo>
                    <a:pt x="1695" y="153"/>
                  </a:lnTo>
                  <a:lnTo>
                    <a:pt x="1434" y="111"/>
                  </a:lnTo>
                  <a:lnTo>
                    <a:pt x="1188" y="75"/>
                  </a:lnTo>
                  <a:lnTo>
                    <a:pt x="957" y="48"/>
                  </a:lnTo>
                  <a:lnTo>
                    <a:pt x="747" y="30"/>
                  </a:lnTo>
                  <a:lnTo>
                    <a:pt x="501" y="15"/>
                  </a:lnTo>
                  <a:lnTo>
                    <a:pt x="246" y="3"/>
                  </a:lnTo>
                  <a:lnTo>
                    <a:pt x="0" y="0"/>
                  </a:lnTo>
                  <a:lnTo>
                    <a:pt x="0" y="275"/>
                  </a:lnTo>
                  <a:lnTo>
                    <a:pt x="0" y="345"/>
                  </a:lnTo>
                  <a:lnTo>
                    <a:pt x="0" y="275"/>
                  </a:lnTo>
                  <a:lnTo>
                    <a:pt x="0" y="342"/>
                  </a:lnTo>
                  <a:lnTo>
                    <a:pt x="339" y="351"/>
                  </a:lnTo>
                  <a:lnTo>
                    <a:pt x="606" y="372"/>
                  </a:lnTo>
                  <a:lnTo>
                    <a:pt x="852" y="399"/>
                  </a:lnTo>
                  <a:lnTo>
                    <a:pt x="1068" y="435"/>
                  </a:lnTo>
                  <a:lnTo>
                    <a:pt x="1275" y="474"/>
                  </a:lnTo>
                  <a:lnTo>
                    <a:pt x="1545" y="540"/>
                  </a:lnTo>
                  <a:lnTo>
                    <a:pt x="1761" y="603"/>
                  </a:lnTo>
                  <a:lnTo>
                    <a:pt x="1971" y="678"/>
                  </a:lnTo>
                  <a:lnTo>
                    <a:pt x="2166" y="747"/>
                  </a:lnTo>
                  <a:lnTo>
                    <a:pt x="2397" y="852"/>
                  </a:lnTo>
                  <a:lnTo>
                    <a:pt x="2613" y="960"/>
                  </a:lnTo>
                  <a:lnTo>
                    <a:pt x="2832" y="1095"/>
                  </a:lnTo>
                  <a:lnTo>
                    <a:pt x="3012" y="1212"/>
                  </a:lnTo>
                  <a:lnTo>
                    <a:pt x="3186" y="1347"/>
                  </a:lnTo>
                  <a:lnTo>
                    <a:pt x="3351" y="1497"/>
                  </a:lnTo>
                  <a:lnTo>
                    <a:pt x="3480" y="1629"/>
                  </a:lnTo>
                  <a:lnTo>
                    <a:pt x="3612" y="1785"/>
                  </a:lnTo>
                  <a:lnTo>
                    <a:pt x="3699" y="1901"/>
                  </a:lnTo>
                  <a:lnTo>
                    <a:pt x="5142" y="1901"/>
                  </a:lnTo>
                  <a:lnTo>
                    <a:pt x="5076" y="1827"/>
                  </a:lnTo>
                  <a:lnTo>
                    <a:pt x="4968" y="1707"/>
                  </a:lnTo>
                  <a:lnTo>
                    <a:pt x="4797" y="1539"/>
                  </a:lnTo>
                  <a:lnTo>
                    <a:pt x="4617" y="1383"/>
                  </a:lnTo>
                  <a:lnTo>
                    <a:pt x="4410" y="1221"/>
                  </a:lnTo>
                  <a:lnTo>
                    <a:pt x="4185" y="1071"/>
                  </a:lnTo>
                  <a:lnTo>
                    <a:pt x="3960" y="939"/>
                  </a:lnTo>
                  <a:lnTo>
                    <a:pt x="3708" y="801"/>
                  </a:lnTo>
                  <a:lnTo>
                    <a:pt x="3492" y="702"/>
                  </a:lnTo>
                  <a:lnTo>
                    <a:pt x="3231" y="588"/>
                  </a:lnTo>
                  <a:lnTo>
                    <a:pt x="2964" y="489"/>
                  </a:lnTo>
                  <a:lnTo>
                    <a:pt x="2718" y="405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white">
            <a:xfrm>
              <a:off x="0" y="1982"/>
              <a:ext cx="5760" cy="2325"/>
            </a:xfrm>
            <a:custGeom>
              <a:avLst/>
              <a:gdLst>
                <a:gd name="T0" fmla="*/ 0 w 5760"/>
                <a:gd name="T1" fmla="*/ 0 h 2325"/>
                <a:gd name="T2" fmla="*/ 0 w 5760"/>
                <a:gd name="T3" fmla="*/ 339 h 2325"/>
                <a:gd name="T4" fmla="*/ 558 w 5760"/>
                <a:gd name="T5" fmla="*/ 357 h 2325"/>
                <a:gd name="T6" fmla="*/ 807 w 5760"/>
                <a:gd name="T7" fmla="*/ 375 h 2325"/>
                <a:gd name="T8" fmla="*/ 1056 w 5760"/>
                <a:gd name="T9" fmla="*/ 399 h 2325"/>
                <a:gd name="T10" fmla="*/ 1272 w 5760"/>
                <a:gd name="T11" fmla="*/ 426 h 2325"/>
                <a:gd name="T12" fmla="*/ 1539 w 5760"/>
                <a:gd name="T13" fmla="*/ 465 h 2325"/>
                <a:gd name="T14" fmla="*/ 1791 w 5760"/>
                <a:gd name="T15" fmla="*/ 510 h 2325"/>
                <a:gd name="T16" fmla="*/ 2076 w 5760"/>
                <a:gd name="T17" fmla="*/ 570 h 2325"/>
                <a:gd name="T18" fmla="*/ 2334 w 5760"/>
                <a:gd name="T19" fmla="*/ 630 h 2325"/>
                <a:gd name="T20" fmla="*/ 2544 w 5760"/>
                <a:gd name="T21" fmla="*/ 687 h 2325"/>
                <a:gd name="T22" fmla="*/ 2775 w 5760"/>
                <a:gd name="T23" fmla="*/ 759 h 2325"/>
                <a:gd name="T24" fmla="*/ 3003 w 5760"/>
                <a:gd name="T25" fmla="*/ 837 h 2325"/>
                <a:gd name="T26" fmla="*/ 3231 w 5760"/>
                <a:gd name="T27" fmla="*/ 924 h 2325"/>
                <a:gd name="T28" fmla="*/ 3438 w 5760"/>
                <a:gd name="T29" fmla="*/ 1005 h 2325"/>
                <a:gd name="T30" fmla="*/ 3663 w 5760"/>
                <a:gd name="T31" fmla="*/ 1110 h 2325"/>
                <a:gd name="T32" fmla="*/ 3903 w 5760"/>
                <a:gd name="T33" fmla="*/ 1233 h 2325"/>
                <a:gd name="T34" fmla="*/ 4149 w 5760"/>
                <a:gd name="T35" fmla="*/ 1374 h 2325"/>
                <a:gd name="T36" fmla="*/ 4353 w 5760"/>
                <a:gd name="T37" fmla="*/ 1506 h 2325"/>
                <a:gd name="T38" fmla="*/ 4491 w 5760"/>
                <a:gd name="T39" fmla="*/ 1602 h 2325"/>
                <a:gd name="T40" fmla="*/ 4668 w 5760"/>
                <a:gd name="T41" fmla="*/ 1740 h 2325"/>
                <a:gd name="T42" fmla="*/ 4824 w 5760"/>
                <a:gd name="T43" fmla="*/ 1875 h 2325"/>
                <a:gd name="T44" fmla="*/ 4968 w 5760"/>
                <a:gd name="T45" fmla="*/ 2016 h 2325"/>
                <a:gd name="T46" fmla="*/ 5100 w 5760"/>
                <a:gd name="T47" fmla="*/ 2154 h 2325"/>
                <a:gd name="T48" fmla="*/ 5238 w 5760"/>
                <a:gd name="T49" fmla="*/ 2324 h 2325"/>
                <a:gd name="T50" fmla="*/ 5759 w 5760"/>
                <a:gd name="T51" fmla="*/ 2324 h 2325"/>
                <a:gd name="T52" fmla="*/ 5759 w 5760"/>
                <a:gd name="T53" fmla="*/ 1245 h 2325"/>
                <a:gd name="T54" fmla="*/ 5580 w 5760"/>
                <a:gd name="T55" fmla="*/ 1119 h 2325"/>
                <a:gd name="T56" fmla="*/ 5400 w 5760"/>
                <a:gd name="T57" fmla="*/ 1020 h 2325"/>
                <a:gd name="T58" fmla="*/ 5205 w 5760"/>
                <a:gd name="T59" fmla="*/ 918 h 2325"/>
                <a:gd name="T60" fmla="*/ 5031 w 5760"/>
                <a:gd name="T61" fmla="*/ 837 h 2325"/>
                <a:gd name="T62" fmla="*/ 4866 w 5760"/>
                <a:gd name="T63" fmla="*/ 771 h 2325"/>
                <a:gd name="T64" fmla="*/ 4710 w 5760"/>
                <a:gd name="T65" fmla="*/ 711 h 2325"/>
                <a:gd name="T66" fmla="*/ 4545 w 5760"/>
                <a:gd name="T67" fmla="*/ 651 h 2325"/>
                <a:gd name="T68" fmla="*/ 4386 w 5760"/>
                <a:gd name="T69" fmla="*/ 600 h 2325"/>
                <a:gd name="T70" fmla="*/ 4248 w 5760"/>
                <a:gd name="T71" fmla="*/ 552 h 2325"/>
                <a:gd name="T72" fmla="*/ 3993 w 5760"/>
                <a:gd name="T73" fmla="*/ 483 h 2325"/>
                <a:gd name="T74" fmla="*/ 3777 w 5760"/>
                <a:gd name="T75" fmla="*/ 423 h 2325"/>
                <a:gd name="T76" fmla="*/ 3564 w 5760"/>
                <a:gd name="T77" fmla="*/ 375 h 2325"/>
                <a:gd name="T78" fmla="*/ 3282 w 5760"/>
                <a:gd name="T79" fmla="*/ 312 h 2325"/>
                <a:gd name="T80" fmla="*/ 3003 w 5760"/>
                <a:gd name="T81" fmla="*/ 261 h 2325"/>
                <a:gd name="T82" fmla="*/ 2733 w 5760"/>
                <a:gd name="T83" fmla="*/ 213 h 2325"/>
                <a:gd name="T84" fmla="*/ 2451 w 5760"/>
                <a:gd name="T85" fmla="*/ 171 h 2325"/>
                <a:gd name="T86" fmla="*/ 2211 w 5760"/>
                <a:gd name="T87" fmla="*/ 138 h 2325"/>
                <a:gd name="T88" fmla="*/ 1974 w 5760"/>
                <a:gd name="T89" fmla="*/ 108 h 2325"/>
                <a:gd name="T90" fmla="*/ 1665 w 5760"/>
                <a:gd name="T91" fmla="*/ 81 h 2325"/>
                <a:gd name="T92" fmla="*/ 1437 w 5760"/>
                <a:gd name="T93" fmla="*/ 60 h 2325"/>
                <a:gd name="T94" fmla="*/ 1125 w 5760"/>
                <a:gd name="T95" fmla="*/ 36 h 2325"/>
                <a:gd name="T96" fmla="*/ 828 w 5760"/>
                <a:gd name="T97" fmla="*/ 21 h 2325"/>
                <a:gd name="T98" fmla="*/ 558 w 5760"/>
                <a:gd name="T99" fmla="*/ 12 h 2325"/>
                <a:gd name="T100" fmla="*/ 282 w 5760"/>
                <a:gd name="T101" fmla="*/ 3 h 2325"/>
                <a:gd name="T102" fmla="*/ 0 w 5760"/>
                <a:gd name="T103" fmla="*/ 0 h 23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760" h="2325">
                  <a:moveTo>
                    <a:pt x="0" y="0"/>
                  </a:moveTo>
                  <a:lnTo>
                    <a:pt x="0" y="339"/>
                  </a:lnTo>
                  <a:lnTo>
                    <a:pt x="558" y="357"/>
                  </a:lnTo>
                  <a:lnTo>
                    <a:pt x="807" y="375"/>
                  </a:lnTo>
                  <a:lnTo>
                    <a:pt x="1056" y="399"/>
                  </a:lnTo>
                  <a:lnTo>
                    <a:pt x="1272" y="426"/>
                  </a:lnTo>
                  <a:lnTo>
                    <a:pt x="1539" y="465"/>
                  </a:lnTo>
                  <a:lnTo>
                    <a:pt x="1791" y="510"/>
                  </a:lnTo>
                  <a:lnTo>
                    <a:pt x="2076" y="570"/>
                  </a:lnTo>
                  <a:lnTo>
                    <a:pt x="2334" y="630"/>
                  </a:lnTo>
                  <a:lnTo>
                    <a:pt x="2544" y="687"/>
                  </a:lnTo>
                  <a:lnTo>
                    <a:pt x="2775" y="759"/>
                  </a:lnTo>
                  <a:lnTo>
                    <a:pt x="3003" y="837"/>
                  </a:lnTo>
                  <a:lnTo>
                    <a:pt x="3231" y="924"/>
                  </a:lnTo>
                  <a:lnTo>
                    <a:pt x="3438" y="1005"/>
                  </a:lnTo>
                  <a:lnTo>
                    <a:pt x="3663" y="1110"/>
                  </a:lnTo>
                  <a:lnTo>
                    <a:pt x="3903" y="1233"/>
                  </a:lnTo>
                  <a:lnTo>
                    <a:pt x="4149" y="1374"/>
                  </a:lnTo>
                  <a:lnTo>
                    <a:pt x="4353" y="1506"/>
                  </a:lnTo>
                  <a:lnTo>
                    <a:pt x="4491" y="1602"/>
                  </a:lnTo>
                  <a:lnTo>
                    <a:pt x="4668" y="1740"/>
                  </a:lnTo>
                  <a:lnTo>
                    <a:pt x="4824" y="1875"/>
                  </a:lnTo>
                  <a:lnTo>
                    <a:pt x="4968" y="2016"/>
                  </a:lnTo>
                  <a:lnTo>
                    <a:pt x="5100" y="2154"/>
                  </a:lnTo>
                  <a:lnTo>
                    <a:pt x="5238" y="2324"/>
                  </a:lnTo>
                  <a:lnTo>
                    <a:pt x="5759" y="2324"/>
                  </a:lnTo>
                  <a:lnTo>
                    <a:pt x="5759" y="1245"/>
                  </a:lnTo>
                  <a:lnTo>
                    <a:pt x="5580" y="1119"/>
                  </a:lnTo>
                  <a:lnTo>
                    <a:pt x="5400" y="1020"/>
                  </a:lnTo>
                  <a:lnTo>
                    <a:pt x="5205" y="918"/>
                  </a:lnTo>
                  <a:lnTo>
                    <a:pt x="5031" y="837"/>
                  </a:lnTo>
                  <a:lnTo>
                    <a:pt x="4866" y="771"/>
                  </a:lnTo>
                  <a:lnTo>
                    <a:pt x="4710" y="711"/>
                  </a:lnTo>
                  <a:lnTo>
                    <a:pt x="4545" y="651"/>
                  </a:lnTo>
                  <a:lnTo>
                    <a:pt x="4386" y="600"/>
                  </a:lnTo>
                  <a:lnTo>
                    <a:pt x="4248" y="552"/>
                  </a:lnTo>
                  <a:lnTo>
                    <a:pt x="3993" y="483"/>
                  </a:lnTo>
                  <a:lnTo>
                    <a:pt x="3777" y="423"/>
                  </a:lnTo>
                  <a:lnTo>
                    <a:pt x="3564" y="375"/>
                  </a:lnTo>
                  <a:lnTo>
                    <a:pt x="3282" y="312"/>
                  </a:lnTo>
                  <a:lnTo>
                    <a:pt x="3003" y="261"/>
                  </a:lnTo>
                  <a:lnTo>
                    <a:pt x="2733" y="213"/>
                  </a:lnTo>
                  <a:lnTo>
                    <a:pt x="2451" y="171"/>
                  </a:lnTo>
                  <a:lnTo>
                    <a:pt x="2211" y="138"/>
                  </a:lnTo>
                  <a:lnTo>
                    <a:pt x="1974" y="108"/>
                  </a:lnTo>
                  <a:lnTo>
                    <a:pt x="1665" y="81"/>
                  </a:lnTo>
                  <a:lnTo>
                    <a:pt x="1437" y="60"/>
                  </a:lnTo>
                  <a:lnTo>
                    <a:pt x="1125" y="36"/>
                  </a:lnTo>
                  <a:lnTo>
                    <a:pt x="828" y="21"/>
                  </a:lnTo>
                  <a:lnTo>
                    <a:pt x="558" y="12"/>
                  </a:lnTo>
                  <a:lnTo>
                    <a:pt x="282" y="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white">
            <a:xfrm>
              <a:off x="0" y="1550"/>
              <a:ext cx="5760" cy="1573"/>
            </a:xfrm>
            <a:custGeom>
              <a:avLst/>
              <a:gdLst>
                <a:gd name="T0" fmla="*/ 0 w 5760"/>
                <a:gd name="T1" fmla="*/ 0 h 1573"/>
                <a:gd name="T2" fmla="*/ 0 w 5760"/>
                <a:gd name="T3" fmla="*/ 351 h 1573"/>
                <a:gd name="T4" fmla="*/ 282 w 5760"/>
                <a:gd name="T5" fmla="*/ 357 h 1573"/>
                <a:gd name="T6" fmla="*/ 627 w 5760"/>
                <a:gd name="T7" fmla="*/ 363 h 1573"/>
                <a:gd name="T8" fmla="*/ 960 w 5760"/>
                <a:gd name="T9" fmla="*/ 375 h 1573"/>
                <a:gd name="T10" fmla="*/ 1218 w 5760"/>
                <a:gd name="T11" fmla="*/ 393 h 1573"/>
                <a:gd name="T12" fmla="*/ 1470 w 5760"/>
                <a:gd name="T13" fmla="*/ 411 h 1573"/>
                <a:gd name="T14" fmla="*/ 1746 w 5760"/>
                <a:gd name="T15" fmla="*/ 435 h 1573"/>
                <a:gd name="T16" fmla="*/ 2022 w 5760"/>
                <a:gd name="T17" fmla="*/ 462 h 1573"/>
                <a:gd name="T18" fmla="*/ 2340 w 5760"/>
                <a:gd name="T19" fmla="*/ 504 h 1573"/>
                <a:gd name="T20" fmla="*/ 2664 w 5760"/>
                <a:gd name="T21" fmla="*/ 549 h 1573"/>
                <a:gd name="T22" fmla="*/ 2952 w 5760"/>
                <a:gd name="T23" fmla="*/ 597 h 1573"/>
                <a:gd name="T24" fmla="*/ 3225 w 5760"/>
                <a:gd name="T25" fmla="*/ 648 h 1573"/>
                <a:gd name="T26" fmla="*/ 3513 w 5760"/>
                <a:gd name="T27" fmla="*/ 708 h 1573"/>
                <a:gd name="T28" fmla="*/ 3693 w 5760"/>
                <a:gd name="T29" fmla="*/ 750 h 1573"/>
                <a:gd name="T30" fmla="*/ 3936 w 5760"/>
                <a:gd name="T31" fmla="*/ 810 h 1573"/>
                <a:gd name="T32" fmla="*/ 4095 w 5760"/>
                <a:gd name="T33" fmla="*/ 855 h 1573"/>
                <a:gd name="T34" fmla="*/ 4281 w 5760"/>
                <a:gd name="T35" fmla="*/ 909 h 1573"/>
                <a:gd name="T36" fmla="*/ 4503 w 5760"/>
                <a:gd name="T37" fmla="*/ 981 h 1573"/>
                <a:gd name="T38" fmla="*/ 4704 w 5760"/>
                <a:gd name="T39" fmla="*/ 1053 h 1573"/>
                <a:gd name="T40" fmla="*/ 4911 w 5760"/>
                <a:gd name="T41" fmla="*/ 1131 h 1573"/>
                <a:gd name="T42" fmla="*/ 5073 w 5760"/>
                <a:gd name="T43" fmla="*/ 1197 h 1573"/>
                <a:gd name="T44" fmla="*/ 5256 w 5760"/>
                <a:gd name="T45" fmla="*/ 1281 h 1573"/>
                <a:gd name="T46" fmla="*/ 5475 w 5760"/>
                <a:gd name="T47" fmla="*/ 1401 h 1573"/>
                <a:gd name="T48" fmla="*/ 5628 w 5760"/>
                <a:gd name="T49" fmla="*/ 1482 h 1573"/>
                <a:gd name="T50" fmla="*/ 5759 w 5760"/>
                <a:gd name="T51" fmla="*/ 1572 h 1573"/>
                <a:gd name="T52" fmla="*/ 5759 w 5760"/>
                <a:gd name="T53" fmla="*/ 633 h 1573"/>
                <a:gd name="T54" fmla="*/ 5493 w 5760"/>
                <a:gd name="T55" fmla="*/ 570 h 1573"/>
                <a:gd name="T56" fmla="*/ 5214 w 5760"/>
                <a:gd name="T57" fmla="*/ 501 h 1573"/>
                <a:gd name="T58" fmla="*/ 4950 w 5760"/>
                <a:gd name="T59" fmla="*/ 444 h 1573"/>
                <a:gd name="T60" fmla="*/ 4701 w 5760"/>
                <a:gd name="T61" fmla="*/ 396 h 1573"/>
                <a:gd name="T62" fmla="*/ 4425 w 5760"/>
                <a:gd name="T63" fmla="*/ 348 h 1573"/>
                <a:gd name="T64" fmla="*/ 4110 w 5760"/>
                <a:gd name="T65" fmla="*/ 294 h 1573"/>
                <a:gd name="T66" fmla="*/ 3813 w 5760"/>
                <a:gd name="T67" fmla="*/ 252 h 1573"/>
                <a:gd name="T68" fmla="*/ 3549 w 5760"/>
                <a:gd name="T69" fmla="*/ 213 h 1573"/>
                <a:gd name="T70" fmla="*/ 3261 w 5760"/>
                <a:gd name="T71" fmla="*/ 183 h 1573"/>
                <a:gd name="T72" fmla="*/ 3015 w 5760"/>
                <a:gd name="T73" fmla="*/ 153 h 1573"/>
                <a:gd name="T74" fmla="*/ 2757 w 5760"/>
                <a:gd name="T75" fmla="*/ 129 h 1573"/>
                <a:gd name="T76" fmla="*/ 2520 w 5760"/>
                <a:gd name="T77" fmla="*/ 105 h 1573"/>
                <a:gd name="T78" fmla="*/ 2301 w 5760"/>
                <a:gd name="T79" fmla="*/ 87 h 1573"/>
                <a:gd name="T80" fmla="*/ 2013 w 5760"/>
                <a:gd name="T81" fmla="*/ 66 h 1573"/>
                <a:gd name="T82" fmla="*/ 1731 w 5760"/>
                <a:gd name="T83" fmla="*/ 48 h 1573"/>
                <a:gd name="T84" fmla="*/ 1524 w 5760"/>
                <a:gd name="T85" fmla="*/ 39 h 1573"/>
                <a:gd name="T86" fmla="*/ 1260 w 5760"/>
                <a:gd name="T87" fmla="*/ 27 h 1573"/>
                <a:gd name="T88" fmla="*/ 966 w 5760"/>
                <a:gd name="T89" fmla="*/ 15 h 1573"/>
                <a:gd name="T90" fmla="*/ 714 w 5760"/>
                <a:gd name="T91" fmla="*/ 12 h 1573"/>
                <a:gd name="T92" fmla="*/ 510 w 5760"/>
                <a:gd name="T93" fmla="*/ 6 h 1573"/>
                <a:gd name="T94" fmla="*/ 243 w 5760"/>
                <a:gd name="T95" fmla="*/ 0 h 1573"/>
                <a:gd name="T96" fmla="*/ 0 w 5760"/>
                <a:gd name="T97" fmla="*/ 0 h 157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760" h="1573">
                  <a:moveTo>
                    <a:pt x="0" y="0"/>
                  </a:moveTo>
                  <a:lnTo>
                    <a:pt x="0" y="351"/>
                  </a:lnTo>
                  <a:lnTo>
                    <a:pt x="282" y="357"/>
                  </a:lnTo>
                  <a:lnTo>
                    <a:pt x="627" y="363"/>
                  </a:lnTo>
                  <a:lnTo>
                    <a:pt x="960" y="375"/>
                  </a:lnTo>
                  <a:lnTo>
                    <a:pt x="1218" y="393"/>
                  </a:lnTo>
                  <a:lnTo>
                    <a:pt x="1470" y="411"/>
                  </a:lnTo>
                  <a:lnTo>
                    <a:pt x="1746" y="435"/>
                  </a:lnTo>
                  <a:lnTo>
                    <a:pt x="2022" y="462"/>
                  </a:lnTo>
                  <a:lnTo>
                    <a:pt x="2340" y="504"/>
                  </a:lnTo>
                  <a:lnTo>
                    <a:pt x="2664" y="549"/>
                  </a:lnTo>
                  <a:lnTo>
                    <a:pt x="2952" y="597"/>
                  </a:lnTo>
                  <a:lnTo>
                    <a:pt x="3225" y="648"/>
                  </a:lnTo>
                  <a:lnTo>
                    <a:pt x="3513" y="708"/>
                  </a:lnTo>
                  <a:lnTo>
                    <a:pt x="3693" y="750"/>
                  </a:lnTo>
                  <a:lnTo>
                    <a:pt x="3936" y="810"/>
                  </a:lnTo>
                  <a:lnTo>
                    <a:pt x="4095" y="855"/>
                  </a:lnTo>
                  <a:lnTo>
                    <a:pt x="4281" y="909"/>
                  </a:lnTo>
                  <a:lnTo>
                    <a:pt x="4503" y="981"/>
                  </a:lnTo>
                  <a:lnTo>
                    <a:pt x="4704" y="1053"/>
                  </a:lnTo>
                  <a:lnTo>
                    <a:pt x="4911" y="1131"/>
                  </a:lnTo>
                  <a:lnTo>
                    <a:pt x="5073" y="1197"/>
                  </a:lnTo>
                  <a:lnTo>
                    <a:pt x="5256" y="1281"/>
                  </a:lnTo>
                  <a:lnTo>
                    <a:pt x="5475" y="1401"/>
                  </a:lnTo>
                  <a:lnTo>
                    <a:pt x="5628" y="1482"/>
                  </a:lnTo>
                  <a:lnTo>
                    <a:pt x="5759" y="1572"/>
                  </a:lnTo>
                  <a:lnTo>
                    <a:pt x="5759" y="633"/>
                  </a:lnTo>
                  <a:lnTo>
                    <a:pt x="5493" y="570"/>
                  </a:lnTo>
                  <a:lnTo>
                    <a:pt x="5214" y="501"/>
                  </a:lnTo>
                  <a:lnTo>
                    <a:pt x="4950" y="444"/>
                  </a:lnTo>
                  <a:lnTo>
                    <a:pt x="4701" y="396"/>
                  </a:lnTo>
                  <a:lnTo>
                    <a:pt x="4425" y="348"/>
                  </a:lnTo>
                  <a:lnTo>
                    <a:pt x="4110" y="294"/>
                  </a:lnTo>
                  <a:lnTo>
                    <a:pt x="3813" y="252"/>
                  </a:lnTo>
                  <a:lnTo>
                    <a:pt x="3549" y="213"/>
                  </a:lnTo>
                  <a:lnTo>
                    <a:pt x="3261" y="183"/>
                  </a:lnTo>
                  <a:lnTo>
                    <a:pt x="3015" y="153"/>
                  </a:lnTo>
                  <a:lnTo>
                    <a:pt x="2757" y="129"/>
                  </a:lnTo>
                  <a:lnTo>
                    <a:pt x="2520" y="105"/>
                  </a:lnTo>
                  <a:lnTo>
                    <a:pt x="2301" y="87"/>
                  </a:lnTo>
                  <a:lnTo>
                    <a:pt x="2013" y="66"/>
                  </a:lnTo>
                  <a:lnTo>
                    <a:pt x="1731" y="48"/>
                  </a:lnTo>
                  <a:lnTo>
                    <a:pt x="1524" y="39"/>
                  </a:lnTo>
                  <a:lnTo>
                    <a:pt x="1260" y="27"/>
                  </a:lnTo>
                  <a:lnTo>
                    <a:pt x="966" y="15"/>
                  </a:lnTo>
                  <a:lnTo>
                    <a:pt x="714" y="12"/>
                  </a:lnTo>
                  <a:lnTo>
                    <a:pt x="510" y="6"/>
                  </a:lnTo>
                  <a:lnTo>
                    <a:pt x="24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white">
            <a:xfrm>
              <a:off x="0" y="1130"/>
              <a:ext cx="5760" cy="970"/>
            </a:xfrm>
            <a:custGeom>
              <a:avLst/>
              <a:gdLst>
                <a:gd name="T0" fmla="*/ 0 w 5760"/>
                <a:gd name="T1" fmla="*/ 0 h 970"/>
                <a:gd name="T2" fmla="*/ 0 w 5760"/>
                <a:gd name="T3" fmla="*/ 339 h 970"/>
                <a:gd name="T4" fmla="*/ 318 w 5760"/>
                <a:gd name="T5" fmla="*/ 342 h 970"/>
                <a:gd name="T6" fmla="*/ 591 w 5760"/>
                <a:gd name="T7" fmla="*/ 348 h 970"/>
                <a:gd name="T8" fmla="*/ 846 w 5760"/>
                <a:gd name="T9" fmla="*/ 354 h 970"/>
                <a:gd name="T10" fmla="*/ 1074 w 5760"/>
                <a:gd name="T11" fmla="*/ 360 h 970"/>
                <a:gd name="T12" fmla="*/ 1314 w 5760"/>
                <a:gd name="T13" fmla="*/ 366 h 970"/>
                <a:gd name="T14" fmla="*/ 1599 w 5760"/>
                <a:gd name="T15" fmla="*/ 381 h 970"/>
                <a:gd name="T16" fmla="*/ 1911 w 5760"/>
                <a:gd name="T17" fmla="*/ 399 h 970"/>
                <a:gd name="T18" fmla="*/ 2241 w 5760"/>
                <a:gd name="T19" fmla="*/ 420 h 970"/>
                <a:gd name="T20" fmla="*/ 2619 w 5760"/>
                <a:gd name="T21" fmla="*/ 453 h 970"/>
                <a:gd name="T22" fmla="*/ 2889 w 5760"/>
                <a:gd name="T23" fmla="*/ 477 h 970"/>
                <a:gd name="T24" fmla="*/ 3177 w 5760"/>
                <a:gd name="T25" fmla="*/ 507 h 970"/>
                <a:gd name="T26" fmla="*/ 3498 w 5760"/>
                <a:gd name="T27" fmla="*/ 543 h 970"/>
                <a:gd name="T28" fmla="*/ 3813 w 5760"/>
                <a:gd name="T29" fmla="*/ 585 h 970"/>
                <a:gd name="T30" fmla="*/ 4044 w 5760"/>
                <a:gd name="T31" fmla="*/ 618 h 970"/>
                <a:gd name="T32" fmla="*/ 4365 w 5760"/>
                <a:gd name="T33" fmla="*/ 669 h 970"/>
                <a:gd name="T34" fmla="*/ 4683 w 5760"/>
                <a:gd name="T35" fmla="*/ 726 h 970"/>
                <a:gd name="T36" fmla="*/ 4980 w 5760"/>
                <a:gd name="T37" fmla="*/ 786 h 970"/>
                <a:gd name="T38" fmla="*/ 5268 w 5760"/>
                <a:gd name="T39" fmla="*/ 846 h 970"/>
                <a:gd name="T40" fmla="*/ 5646 w 5760"/>
                <a:gd name="T41" fmla="*/ 942 h 970"/>
                <a:gd name="T42" fmla="*/ 5759 w 5760"/>
                <a:gd name="T43" fmla="*/ 969 h 970"/>
                <a:gd name="T44" fmla="*/ 5759 w 5760"/>
                <a:gd name="T45" fmla="*/ 0 h 970"/>
                <a:gd name="T46" fmla="*/ 0 w 5760"/>
                <a:gd name="T47" fmla="*/ 0 h 9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760" h="970">
                  <a:moveTo>
                    <a:pt x="0" y="0"/>
                  </a:moveTo>
                  <a:lnTo>
                    <a:pt x="0" y="339"/>
                  </a:lnTo>
                  <a:lnTo>
                    <a:pt x="318" y="342"/>
                  </a:lnTo>
                  <a:lnTo>
                    <a:pt x="591" y="348"/>
                  </a:lnTo>
                  <a:lnTo>
                    <a:pt x="846" y="354"/>
                  </a:lnTo>
                  <a:lnTo>
                    <a:pt x="1074" y="360"/>
                  </a:lnTo>
                  <a:lnTo>
                    <a:pt x="1314" y="366"/>
                  </a:lnTo>
                  <a:lnTo>
                    <a:pt x="1599" y="381"/>
                  </a:lnTo>
                  <a:lnTo>
                    <a:pt x="1911" y="399"/>
                  </a:lnTo>
                  <a:lnTo>
                    <a:pt x="2241" y="420"/>
                  </a:lnTo>
                  <a:lnTo>
                    <a:pt x="2619" y="453"/>
                  </a:lnTo>
                  <a:lnTo>
                    <a:pt x="2889" y="477"/>
                  </a:lnTo>
                  <a:lnTo>
                    <a:pt x="3177" y="507"/>
                  </a:lnTo>
                  <a:lnTo>
                    <a:pt x="3498" y="543"/>
                  </a:lnTo>
                  <a:lnTo>
                    <a:pt x="3813" y="585"/>
                  </a:lnTo>
                  <a:lnTo>
                    <a:pt x="4044" y="618"/>
                  </a:lnTo>
                  <a:lnTo>
                    <a:pt x="4365" y="669"/>
                  </a:lnTo>
                  <a:lnTo>
                    <a:pt x="4683" y="726"/>
                  </a:lnTo>
                  <a:lnTo>
                    <a:pt x="4980" y="786"/>
                  </a:lnTo>
                  <a:lnTo>
                    <a:pt x="5268" y="846"/>
                  </a:lnTo>
                  <a:lnTo>
                    <a:pt x="5646" y="942"/>
                  </a:lnTo>
                  <a:lnTo>
                    <a:pt x="5759" y="969"/>
                  </a:lnTo>
                  <a:lnTo>
                    <a:pt x="5759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white">
            <a:xfrm>
              <a:off x="0" y="-13"/>
              <a:ext cx="5760" cy="1060"/>
            </a:xfrm>
            <a:custGeom>
              <a:avLst/>
              <a:gdLst>
                <a:gd name="T0" fmla="*/ 0 w 5760"/>
                <a:gd name="T1" fmla="*/ 753 h 1060"/>
                <a:gd name="T2" fmla="*/ 0 w 5760"/>
                <a:gd name="T3" fmla="*/ 1059 h 1060"/>
                <a:gd name="T4" fmla="*/ 5759 w 5760"/>
                <a:gd name="T5" fmla="*/ 1059 h 1060"/>
                <a:gd name="T6" fmla="*/ 5759 w 5760"/>
                <a:gd name="T7" fmla="*/ 0 h 1060"/>
                <a:gd name="T8" fmla="*/ 5430 w 5760"/>
                <a:gd name="T9" fmla="*/ 0 h 1060"/>
                <a:gd name="T10" fmla="*/ 5298 w 5760"/>
                <a:gd name="T11" fmla="*/ 84 h 1060"/>
                <a:gd name="T12" fmla="*/ 5136 w 5760"/>
                <a:gd name="T13" fmla="*/ 159 h 1060"/>
                <a:gd name="T14" fmla="*/ 4968 w 5760"/>
                <a:gd name="T15" fmla="*/ 222 h 1060"/>
                <a:gd name="T16" fmla="*/ 4812 w 5760"/>
                <a:gd name="T17" fmla="*/ 267 h 1060"/>
                <a:gd name="T18" fmla="*/ 4626 w 5760"/>
                <a:gd name="T19" fmla="*/ 324 h 1060"/>
                <a:gd name="T20" fmla="*/ 4440 w 5760"/>
                <a:gd name="T21" fmla="*/ 366 h 1060"/>
                <a:gd name="T22" fmla="*/ 4230 w 5760"/>
                <a:gd name="T23" fmla="*/ 414 h 1060"/>
                <a:gd name="T24" fmla="*/ 3939 w 5760"/>
                <a:gd name="T25" fmla="*/ 468 h 1060"/>
                <a:gd name="T26" fmla="*/ 3711 w 5760"/>
                <a:gd name="T27" fmla="*/ 504 h 1060"/>
                <a:gd name="T28" fmla="*/ 3441 w 5760"/>
                <a:gd name="T29" fmla="*/ 543 h 1060"/>
                <a:gd name="T30" fmla="*/ 3189 w 5760"/>
                <a:gd name="T31" fmla="*/ 579 h 1060"/>
                <a:gd name="T32" fmla="*/ 2925 w 5760"/>
                <a:gd name="T33" fmla="*/ 606 h 1060"/>
                <a:gd name="T34" fmla="*/ 2679 w 5760"/>
                <a:gd name="T35" fmla="*/ 633 h 1060"/>
                <a:gd name="T36" fmla="*/ 2418 w 5760"/>
                <a:gd name="T37" fmla="*/ 654 h 1060"/>
                <a:gd name="T38" fmla="*/ 2142 w 5760"/>
                <a:gd name="T39" fmla="*/ 675 h 1060"/>
                <a:gd name="T40" fmla="*/ 1896 w 5760"/>
                <a:gd name="T41" fmla="*/ 693 h 1060"/>
                <a:gd name="T42" fmla="*/ 1647 w 5760"/>
                <a:gd name="T43" fmla="*/ 708 h 1060"/>
                <a:gd name="T44" fmla="*/ 1404 w 5760"/>
                <a:gd name="T45" fmla="*/ 720 h 1060"/>
                <a:gd name="T46" fmla="*/ 1170 w 5760"/>
                <a:gd name="T47" fmla="*/ 732 h 1060"/>
                <a:gd name="T48" fmla="*/ 906 w 5760"/>
                <a:gd name="T49" fmla="*/ 738 h 1060"/>
                <a:gd name="T50" fmla="*/ 534 w 5760"/>
                <a:gd name="T51" fmla="*/ 747 h 1060"/>
                <a:gd name="T52" fmla="*/ 201 w 5760"/>
                <a:gd name="T53" fmla="*/ 753 h 1060"/>
                <a:gd name="T54" fmla="*/ 0 w 5760"/>
                <a:gd name="T55" fmla="*/ 753 h 106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5760" h="1060">
                  <a:moveTo>
                    <a:pt x="0" y="753"/>
                  </a:moveTo>
                  <a:lnTo>
                    <a:pt x="0" y="1059"/>
                  </a:lnTo>
                  <a:lnTo>
                    <a:pt x="5759" y="1059"/>
                  </a:lnTo>
                  <a:lnTo>
                    <a:pt x="5759" y="0"/>
                  </a:lnTo>
                  <a:lnTo>
                    <a:pt x="5430" y="0"/>
                  </a:lnTo>
                  <a:lnTo>
                    <a:pt x="5298" y="84"/>
                  </a:lnTo>
                  <a:lnTo>
                    <a:pt x="5136" y="159"/>
                  </a:lnTo>
                  <a:lnTo>
                    <a:pt x="4968" y="222"/>
                  </a:lnTo>
                  <a:lnTo>
                    <a:pt x="4812" y="267"/>
                  </a:lnTo>
                  <a:lnTo>
                    <a:pt x="4626" y="324"/>
                  </a:lnTo>
                  <a:lnTo>
                    <a:pt x="4440" y="366"/>
                  </a:lnTo>
                  <a:lnTo>
                    <a:pt x="4230" y="414"/>
                  </a:lnTo>
                  <a:lnTo>
                    <a:pt x="3939" y="468"/>
                  </a:lnTo>
                  <a:lnTo>
                    <a:pt x="3711" y="504"/>
                  </a:lnTo>
                  <a:lnTo>
                    <a:pt x="3441" y="543"/>
                  </a:lnTo>
                  <a:lnTo>
                    <a:pt x="3189" y="579"/>
                  </a:lnTo>
                  <a:lnTo>
                    <a:pt x="2925" y="606"/>
                  </a:lnTo>
                  <a:lnTo>
                    <a:pt x="2679" y="633"/>
                  </a:lnTo>
                  <a:lnTo>
                    <a:pt x="2418" y="654"/>
                  </a:lnTo>
                  <a:lnTo>
                    <a:pt x="2142" y="675"/>
                  </a:lnTo>
                  <a:lnTo>
                    <a:pt x="1896" y="693"/>
                  </a:lnTo>
                  <a:lnTo>
                    <a:pt x="1647" y="708"/>
                  </a:lnTo>
                  <a:lnTo>
                    <a:pt x="1404" y="720"/>
                  </a:lnTo>
                  <a:lnTo>
                    <a:pt x="1170" y="732"/>
                  </a:lnTo>
                  <a:lnTo>
                    <a:pt x="906" y="738"/>
                  </a:lnTo>
                  <a:lnTo>
                    <a:pt x="534" y="747"/>
                  </a:lnTo>
                  <a:lnTo>
                    <a:pt x="201" y="753"/>
                  </a:lnTo>
                  <a:lnTo>
                    <a:pt x="0" y="753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white">
            <a:xfrm>
              <a:off x="0" y="-13"/>
              <a:ext cx="5284" cy="673"/>
            </a:xfrm>
            <a:custGeom>
              <a:avLst/>
              <a:gdLst>
                <a:gd name="T0" fmla="*/ 0 w 5284"/>
                <a:gd name="T1" fmla="*/ 366 h 673"/>
                <a:gd name="T2" fmla="*/ 0 w 5284"/>
                <a:gd name="T3" fmla="*/ 672 h 673"/>
                <a:gd name="T4" fmla="*/ 303 w 5284"/>
                <a:gd name="T5" fmla="*/ 672 h 673"/>
                <a:gd name="T6" fmla="*/ 723 w 5284"/>
                <a:gd name="T7" fmla="*/ 663 h 673"/>
                <a:gd name="T8" fmla="*/ 1020 w 5284"/>
                <a:gd name="T9" fmla="*/ 654 h 673"/>
                <a:gd name="T10" fmla="*/ 1302 w 5284"/>
                <a:gd name="T11" fmla="*/ 642 h 673"/>
                <a:gd name="T12" fmla="*/ 1554 w 5284"/>
                <a:gd name="T13" fmla="*/ 630 h 673"/>
                <a:gd name="T14" fmla="*/ 1779 w 5284"/>
                <a:gd name="T15" fmla="*/ 615 h 673"/>
                <a:gd name="T16" fmla="*/ 1962 w 5284"/>
                <a:gd name="T17" fmla="*/ 606 h 673"/>
                <a:gd name="T18" fmla="*/ 2193 w 5284"/>
                <a:gd name="T19" fmla="*/ 588 h 673"/>
                <a:gd name="T20" fmla="*/ 2448 w 5284"/>
                <a:gd name="T21" fmla="*/ 570 h 673"/>
                <a:gd name="T22" fmla="*/ 2700 w 5284"/>
                <a:gd name="T23" fmla="*/ 546 h 673"/>
                <a:gd name="T24" fmla="*/ 2904 w 5284"/>
                <a:gd name="T25" fmla="*/ 528 h 673"/>
                <a:gd name="T26" fmla="*/ 3138 w 5284"/>
                <a:gd name="T27" fmla="*/ 498 h 673"/>
                <a:gd name="T28" fmla="*/ 3324 w 5284"/>
                <a:gd name="T29" fmla="*/ 474 h 673"/>
                <a:gd name="T30" fmla="*/ 3534 w 5284"/>
                <a:gd name="T31" fmla="*/ 447 h 673"/>
                <a:gd name="T32" fmla="*/ 3735 w 5284"/>
                <a:gd name="T33" fmla="*/ 420 h 673"/>
                <a:gd name="T34" fmla="*/ 3933 w 5284"/>
                <a:gd name="T35" fmla="*/ 384 h 673"/>
                <a:gd name="T36" fmla="*/ 4116 w 5284"/>
                <a:gd name="T37" fmla="*/ 351 h 673"/>
                <a:gd name="T38" fmla="*/ 4266 w 5284"/>
                <a:gd name="T39" fmla="*/ 318 h 673"/>
                <a:gd name="T40" fmla="*/ 4446 w 5284"/>
                <a:gd name="T41" fmla="*/ 279 h 673"/>
                <a:gd name="T42" fmla="*/ 4620 w 5284"/>
                <a:gd name="T43" fmla="*/ 237 h 673"/>
                <a:gd name="T44" fmla="*/ 4779 w 5284"/>
                <a:gd name="T45" fmla="*/ 192 h 673"/>
                <a:gd name="T46" fmla="*/ 4920 w 5284"/>
                <a:gd name="T47" fmla="*/ 147 h 673"/>
                <a:gd name="T48" fmla="*/ 5085 w 5284"/>
                <a:gd name="T49" fmla="*/ 90 h 673"/>
                <a:gd name="T50" fmla="*/ 5193 w 5284"/>
                <a:gd name="T51" fmla="*/ 42 h 673"/>
                <a:gd name="T52" fmla="*/ 5283 w 5284"/>
                <a:gd name="T53" fmla="*/ 0 h 673"/>
                <a:gd name="T54" fmla="*/ 3201 w 5284"/>
                <a:gd name="T55" fmla="*/ 0 h 673"/>
                <a:gd name="T56" fmla="*/ 2982 w 5284"/>
                <a:gd name="T57" fmla="*/ 57 h 673"/>
                <a:gd name="T58" fmla="*/ 2775 w 5284"/>
                <a:gd name="T59" fmla="*/ 108 h 673"/>
                <a:gd name="T60" fmla="*/ 2562 w 5284"/>
                <a:gd name="T61" fmla="*/ 150 h 673"/>
                <a:gd name="T62" fmla="*/ 2397 w 5284"/>
                <a:gd name="T63" fmla="*/ 183 h 673"/>
                <a:gd name="T64" fmla="*/ 2205 w 5284"/>
                <a:gd name="T65" fmla="*/ 213 h 673"/>
                <a:gd name="T66" fmla="*/ 2001 w 5284"/>
                <a:gd name="T67" fmla="*/ 243 h 673"/>
                <a:gd name="T68" fmla="*/ 1776 w 5284"/>
                <a:gd name="T69" fmla="*/ 273 h 673"/>
                <a:gd name="T70" fmla="*/ 1536 w 5284"/>
                <a:gd name="T71" fmla="*/ 297 h 673"/>
                <a:gd name="T72" fmla="*/ 1344 w 5284"/>
                <a:gd name="T73" fmla="*/ 312 h 673"/>
                <a:gd name="T74" fmla="*/ 1134 w 5284"/>
                <a:gd name="T75" fmla="*/ 330 h 673"/>
                <a:gd name="T76" fmla="*/ 921 w 5284"/>
                <a:gd name="T77" fmla="*/ 342 h 673"/>
                <a:gd name="T78" fmla="*/ 696 w 5284"/>
                <a:gd name="T79" fmla="*/ 354 h 673"/>
                <a:gd name="T80" fmla="*/ 501 w 5284"/>
                <a:gd name="T81" fmla="*/ 360 h 673"/>
                <a:gd name="T82" fmla="*/ 279 w 5284"/>
                <a:gd name="T83" fmla="*/ 366 h 673"/>
                <a:gd name="T84" fmla="*/ 99 w 5284"/>
                <a:gd name="T85" fmla="*/ 369 h 673"/>
                <a:gd name="T86" fmla="*/ 0 w 5284"/>
                <a:gd name="T87" fmla="*/ 366 h 67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284" h="673">
                  <a:moveTo>
                    <a:pt x="0" y="366"/>
                  </a:moveTo>
                  <a:lnTo>
                    <a:pt x="0" y="672"/>
                  </a:lnTo>
                  <a:lnTo>
                    <a:pt x="303" y="672"/>
                  </a:lnTo>
                  <a:lnTo>
                    <a:pt x="723" y="663"/>
                  </a:lnTo>
                  <a:lnTo>
                    <a:pt x="1020" y="654"/>
                  </a:lnTo>
                  <a:lnTo>
                    <a:pt x="1302" y="642"/>
                  </a:lnTo>
                  <a:lnTo>
                    <a:pt x="1554" y="630"/>
                  </a:lnTo>
                  <a:lnTo>
                    <a:pt x="1779" y="615"/>
                  </a:lnTo>
                  <a:lnTo>
                    <a:pt x="1962" y="606"/>
                  </a:lnTo>
                  <a:lnTo>
                    <a:pt x="2193" y="588"/>
                  </a:lnTo>
                  <a:lnTo>
                    <a:pt x="2448" y="570"/>
                  </a:lnTo>
                  <a:lnTo>
                    <a:pt x="2700" y="546"/>
                  </a:lnTo>
                  <a:lnTo>
                    <a:pt x="2904" y="528"/>
                  </a:lnTo>
                  <a:lnTo>
                    <a:pt x="3138" y="498"/>
                  </a:lnTo>
                  <a:lnTo>
                    <a:pt x="3324" y="474"/>
                  </a:lnTo>
                  <a:lnTo>
                    <a:pt x="3534" y="447"/>
                  </a:lnTo>
                  <a:lnTo>
                    <a:pt x="3735" y="420"/>
                  </a:lnTo>
                  <a:lnTo>
                    <a:pt x="3933" y="384"/>
                  </a:lnTo>
                  <a:lnTo>
                    <a:pt x="4116" y="351"/>
                  </a:lnTo>
                  <a:lnTo>
                    <a:pt x="4266" y="318"/>
                  </a:lnTo>
                  <a:lnTo>
                    <a:pt x="4446" y="279"/>
                  </a:lnTo>
                  <a:lnTo>
                    <a:pt x="4620" y="237"/>
                  </a:lnTo>
                  <a:lnTo>
                    <a:pt x="4779" y="192"/>
                  </a:lnTo>
                  <a:lnTo>
                    <a:pt x="4920" y="147"/>
                  </a:lnTo>
                  <a:lnTo>
                    <a:pt x="5085" y="90"/>
                  </a:lnTo>
                  <a:lnTo>
                    <a:pt x="5193" y="42"/>
                  </a:lnTo>
                  <a:lnTo>
                    <a:pt x="5283" y="0"/>
                  </a:lnTo>
                  <a:lnTo>
                    <a:pt x="3201" y="0"/>
                  </a:lnTo>
                  <a:lnTo>
                    <a:pt x="2982" y="57"/>
                  </a:lnTo>
                  <a:lnTo>
                    <a:pt x="2775" y="108"/>
                  </a:lnTo>
                  <a:lnTo>
                    <a:pt x="2562" y="150"/>
                  </a:lnTo>
                  <a:lnTo>
                    <a:pt x="2397" y="183"/>
                  </a:lnTo>
                  <a:lnTo>
                    <a:pt x="2205" y="213"/>
                  </a:lnTo>
                  <a:lnTo>
                    <a:pt x="2001" y="243"/>
                  </a:lnTo>
                  <a:lnTo>
                    <a:pt x="1776" y="273"/>
                  </a:lnTo>
                  <a:lnTo>
                    <a:pt x="1536" y="297"/>
                  </a:lnTo>
                  <a:lnTo>
                    <a:pt x="1344" y="312"/>
                  </a:lnTo>
                  <a:lnTo>
                    <a:pt x="1134" y="330"/>
                  </a:lnTo>
                  <a:lnTo>
                    <a:pt x="921" y="342"/>
                  </a:lnTo>
                  <a:lnTo>
                    <a:pt x="696" y="354"/>
                  </a:lnTo>
                  <a:lnTo>
                    <a:pt x="501" y="360"/>
                  </a:lnTo>
                  <a:lnTo>
                    <a:pt x="279" y="366"/>
                  </a:lnTo>
                  <a:lnTo>
                    <a:pt x="99" y="369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white">
            <a:xfrm>
              <a:off x="0" y="-13"/>
              <a:ext cx="2884" cy="286"/>
            </a:xfrm>
            <a:custGeom>
              <a:avLst/>
              <a:gdLst>
                <a:gd name="T0" fmla="*/ 0 w 2884"/>
                <a:gd name="T1" fmla="*/ 0 h 286"/>
                <a:gd name="T2" fmla="*/ 0 w 2884"/>
                <a:gd name="T3" fmla="*/ 285 h 286"/>
                <a:gd name="T4" fmla="*/ 192 w 2884"/>
                <a:gd name="T5" fmla="*/ 285 h 286"/>
                <a:gd name="T6" fmla="*/ 384 w 2884"/>
                <a:gd name="T7" fmla="*/ 282 h 286"/>
                <a:gd name="T8" fmla="*/ 579 w 2884"/>
                <a:gd name="T9" fmla="*/ 276 h 286"/>
                <a:gd name="T10" fmla="*/ 789 w 2884"/>
                <a:gd name="T11" fmla="*/ 267 h 286"/>
                <a:gd name="T12" fmla="*/ 999 w 2884"/>
                <a:gd name="T13" fmla="*/ 258 h 286"/>
                <a:gd name="T14" fmla="*/ 1161 w 2884"/>
                <a:gd name="T15" fmla="*/ 246 h 286"/>
                <a:gd name="T16" fmla="*/ 1302 w 2884"/>
                <a:gd name="T17" fmla="*/ 234 h 286"/>
                <a:gd name="T18" fmla="*/ 1458 w 2884"/>
                <a:gd name="T19" fmla="*/ 222 h 286"/>
                <a:gd name="T20" fmla="*/ 1665 w 2884"/>
                <a:gd name="T21" fmla="*/ 201 h 286"/>
                <a:gd name="T22" fmla="*/ 1992 w 2884"/>
                <a:gd name="T23" fmla="*/ 159 h 286"/>
                <a:gd name="T24" fmla="*/ 2301 w 2884"/>
                <a:gd name="T25" fmla="*/ 117 h 286"/>
                <a:gd name="T26" fmla="*/ 2604 w 2884"/>
                <a:gd name="T27" fmla="*/ 60 h 286"/>
                <a:gd name="T28" fmla="*/ 2883 w 2884"/>
                <a:gd name="T29" fmla="*/ 0 h 286"/>
                <a:gd name="T30" fmla="*/ 0 w 2884"/>
                <a:gd name="T31" fmla="*/ 0 h 28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884" h="286">
                  <a:moveTo>
                    <a:pt x="0" y="0"/>
                  </a:moveTo>
                  <a:lnTo>
                    <a:pt x="0" y="285"/>
                  </a:lnTo>
                  <a:lnTo>
                    <a:pt x="192" y="285"/>
                  </a:lnTo>
                  <a:lnTo>
                    <a:pt x="384" y="282"/>
                  </a:lnTo>
                  <a:lnTo>
                    <a:pt x="579" y="276"/>
                  </a:lnTo>
                  <a:lnTo>
                    <a:pt x="789" y="267"/>
                  </a:lnTo>
                  <a:lnTo>
                    <a:pt x="999" y="258"/>
                  </a:lnTo>
                  <a:lnTo>
                    <a:pt x="1161" y="246"/>
                  </a:lnTo>
                  <a:lnTo>
                    <a:pt x="1302" y="234"/>
                  </a:lnTo>
                  <a:lnTo>
                    <a:pt x="1458" y="222"/>
                  </a:lnTo>
                  <a:lnTo>
                    <a:pt x="1665" y="201"/>
                  </a:lnTo>
                  <a:lnTo>
                    <a:pt x="1992" y="159"/>
                  </a:lnTo>
                  <a:lnTo>
                    <a:pt x="2301" y="117"/>
                  </a:lnTo>
                  <a:lnTo>
                    <a:pt x="2604" y="60"/>
                  </a:lnTo>
                  <a:lnTo>
                    <a:pt x="288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FFFFFF"/>
                </a:solidFill>
                <a:latin typeface="Times New Roman"/>
                <a:ea typeface="新細明體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FFFFFF"/>
                </a:solidFill>
                <a:latin typeface="Times New Roman"/>
                <a:ea typeface="新細明體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FFFFFF"/>
                </a:solidFill>
                <a:latin typeface="Times New Roman"/>
                <a:ea typeface="新細明體"/>
              </a:defRPr>
            </a:lvl1pPr>
          </a:lstStyle>
          <a:p>
            <a:pPr>
              <a:defRPr/>
            </a:pPr>
            <a:fld id="{81E5262E-7F1E-4C07-9584-760FC561C6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3"/>
          <p:cNvSpPr>
            <a:spLocks noGrp="1"/>
          </p:cNvSpPr>
          <p:nvPr>
            <p:ph type="ctrTitle" sz="quarter"/>
          </p:nvPr>
        </p:nvSpPr>
        <p:spPr>
          <a:xfrm>
            <a:off x="250825" y="3789363"/>
            <a:ext cx="7705725" cy="1143000"/>
          </a:xfrm>
        </p:spPr>
        <p:txBody>
          <a:bodyPr/>
          <a:lstStyle/>
          <a:p>
            <a:r>
              <a:rPr lang="zh-TW" altLang="en-US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柑泉團契 獻詩</a:t>
            </a:r>
            <a:endParaRPr lang="en-US" altLang="en-US" smtClean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71550" y="2060575"/>
            <a:ext cx="6400800" cy="1008063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5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佇我救主榮光面</a:t>
            </a:r>
            <a:r>
              <a:rPr lang="zh-TW" altLang="en-US" sz="5400" spc="6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前</a:t>
            </a:r>
            <a:endParaRPr lang="en-US" altLang="zh-TW" sz="5400" spc="600" dirty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sz="5400" spc="600" dirty="0" smtClean="0">
                <a:latin typeface="標楷體" pitchFamily="65" charset="-120"/>
                <a:ea typeface="標楷體" pitchFamily="65" charset="-120"/>
              </a:rPr>
              <a:t>佇</a:t>
            </a:r>
            <a:r>
              <a:rPr lang="zh-TW" altLang="en-US" sz="5400" spc="600" dirty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5400" spc="600" dirty="0" smtClean="0">
                <a:latin typeface="標楷體" pitchFamily="65" charset="-120"/>
                <a:ea typeface="標楷體" pitchFamily="65" charset="-120"/>
              </a:rPr>
              <a:t>救</a:t>
            </a:r>
            <a:endParaRPr lang="zh-TW" altLang="en-US" sz="5400" spc="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Content Placeholder 1"/>
          <p:cNvSpPr>
            <a:spLocks noGrp="1"/>
          </p:cNvSpPr>
          <p:nvPr>
            <p:ph sz="half" idx="2"/>
          </p:nvPr>
        </p:nvSpPr>
        <p:spPr>
          <a:xfrm>
            <a:off x="179388" y="5805488"/>
            <a:ext cx="1939925" cy="800100"/>
          </a:xfrm>
        </p:spPr>
        <p:txBody>
          <a:bodyPr/>
          <a:lstStyle/>
          <a:p>
            <a:r>
              <a:rPr lang="en-US" altLang="en-US" sz="3600" smtClean="0">
                <a:solidFill>
                  <a:srgbClr val="000099"/>
                </a:solidFill>
              </a:rPr>
              <a:t>1-3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00113" y="11113"/>
            <a:ext cx="6913562" cy="64817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佇我救主榮光面</a:t>
            </a:r>
            <a:r>
              <a:rPr lang="zh-TW" altLang="en-US" sz="4400" spc="6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前</a:t>
            </a:r>
            <a:endParaRPr lang="en-US" altLang="zh-TW" sz="4400" spc="600" dirty="0" smtClean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大</a:t>
            </a: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家聚集歡喜和</a:t>
            </a:r>
            <a:r>
              <a:rPr lang="zh-TW" altLang="en-US" sz="4400" spc="6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平</a:t>
            </a:r>
            <a:endParaRPr lang="en-US" altLang="zh-TW" sz="4400" spc="600" dirty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主祢疼痛極大無</a:t>
            </a:r>
            <a:r>
              <a:rPr lang="zh-TW" altLang="en-US" sz="4400" spc="6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比</a:t>
            </a:r>
            <a:endParaRPr lang="en-US" altLang="zh-TW" sz="4400" spc="600" dirty="0" smtClean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阮</a:t>
            </a: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欲吟詩來感謝</a:t>
            </a:r>
            <a:r>
              <a:rPr lang="zh-TW" altLang="en-US" sz="4400" spc="6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祢</a:t>
            </a:r>
            <a:endParaRPr lang="en-US" altLang="zh-TW" sz="4400" spc="600" dirty="0" smtClean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今</a:t>
            </a: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着學主隨祂脚步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大家進前來行天路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不論經過逐</a:t>
            </a:r>
            <a:r>
              <a:rPr lang="zh-TW" altLang="en-US" sz="4400" spc="6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項代誌</a:t>
            </a:r>
            <a:endParaRPr lang="zh-TW" altLang="en-US" sz="4400" spc="600" dirty="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常常幫助安慰扶持</a:t>
            </a:r>
          </a:p>
          <a:p>
            <a:pPr eaLnBrk="1" hangingPunct="1">
              <a:buFontTx/>
              <a:buNone/>
              <a:defRPr/>
            </a:pPr>
            <a:endParaRPr lang="en-US" altLang="zh-TW" sz="4400" spc="6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5400" spc="600" dirty="0" smtClean="0">
                <a:latin typeface="標楷體" pitchFamily="65" charset="-120"/>
                <a:ea typeface="標楷體" pitchFamily="65" charset="-120"/>
              </a:rPr>
              <a:t>     </a:t>
            </a:r>
            <a:endParaRPr lang="zh-TW" altLang="en-US" sz="5400" spc="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Content Placeholder 1"/>
          <p:cNvSpPr>
            <a:spLocks noGrp="1"/>
          </p:cNvSpPr>
          <p:nvPr>
            <p:ph sz="half" idx="2"/>
          </p:nvPr>
        </p:nvSpPr>
        <p:spPr>
          <a:xfrm>
            <a:off x="179388" y="5805488"/>
            <a:ext cx="1939925" cy="800100"/>
          </a:xfrm>
        </p:spPr>
        <p:txBody>
          <a:bodyPr/>
          <a:lstStyle/>
          <a:p>
            <a:r>
              <a:rPr lang="en-US" altLang="en-US" sz="3600" smtClean="0">
                <a:solidFill>
                  <a:srgbClr val="000099"/>
                </a:solidFill>
              </a:rPr>
              <a:t>2-3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00113" y="11113"/>
            <a:ext cx="6913562" cy="64817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ja-JP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願我救主催迫我心</a:t>
            </a:r>
          </a:p>
          <a:p>
            <a:pPr algn="ctr" eaLnBrk="1" hangingPunct="1">
              <a:buFontTx/>
              <a:buNone/>
              <a:defRPr/>
            </a:pPr>
            <a:r>
              <a:rPr lang="ja-JP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助我疼祢日日愈深</a:t>
            </a:r>
          </a:p>
          <a:p>
            <a:pPr algn="ctr" eaLnBrk="1" hangingPunct="1">
              <a:buFontTx/>
              <a:buNone/>
              <a:defRPr/>
            </a:pPr>
            <a:r>
              <a:rPr lang="ja-JP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將我性命獻給祢用</a:t>
            </a:r>
          </a:p>
          <a:p>
            <a:pPr algn="ctr" eaLnBrk="1" hangingPunct="1">
              <a:buFontTx/>
              <a:buNone/>
              <a:defRPr/>
            </a:pPr>
            <a:r>
              <a:rPr lang="ja-JP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報答我主極大恩情</a:t>
            </a:r>
          </a:p>
          <a:p>
            <a:pPr algn="ctr" eaLnBrk="1" hangingPunct="1">
              <a:buFontTx/>
              <a:buNone/>
              <a:defRPr/>
            </a:pPr>
            <a:r>
              <a:rPr lang="ja-JP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主祢謙卑看無自己</a:t>
            </a:r>
          </a:p>
          <a:p>
            <a:pPr algn="ctr" eaLnBrk="1" hangingPunct="1">
              <a:buFontTx/>
              <a:buNone/>
              <a:defRPr/>
            </a:pPr>
            <a:r>
              <a:rPr lang="ja-JP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學生的脚祢洗清氣</a:t>
            </a:r>
          </a:p>
          <a:p>
            <a:pPr algn="ctr" eaLnBrk="1" hangingPunct="1">
              <a:buFontTx/>
              <a:buNone/>
              <a:defRPr/>
            </a:pPr>
            <a:r>
              <a:rPr lang="ja-JP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祢好模樣阮學來行</a:t>
            </a:r>
          </a:p>
          <a:p>
            <a:pPr algn="ctr" eaLnBrk="1" hangingPunct="1">
              <a:buFontTx/>
              <a:buNone/>
              <a:defRPr/>
            </a:pPr>
            <a:r>
              <a:rPr lang="ja-JP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成做ー體大家相疼</a:t>
            </a:r>
          </a:p>
          <a:p>
            <a:pPr eaLnBrk="1" hangingPunct="1">
              <a:buFontTx/>
              <a:buNone/>
              <a:defRPr/>
            </a:pPr>
            <a:endParaRPr lang="en-US" altLang="zh-TW" sz="4400" spc="6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5400" spc="600" dirty="0" smtClean="0">
                <a:latin typeface="標楷體" pitchFamily="65" charset="-120"/>
                <a:ea typeface="標楷體" pitchFamily="65" charset="-120"/>
              </a:rPr>
              <a:t>     </a:t>
            </a:r>
            <a:endParaRPr lang="zh-TW" altLang="en-US" sz="5400" spc="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Content Placeholder 1"/>
          <p:cNvSpPr>
            <a:spLocks noGrp="1"/>
          </p:cNvSpPr>
          <p:nvPr>
            <p:ph sz="half" idx="2"/>
          </p:nvPr>
        </p:nvSpPr>
        <p:spPr>
          <a:xfrm>
            <a:off x="179388" y="5805488"/>
            <a:ext cx="1939925" cy="800100"/>
          </a:xfrm>
        </p:spPr>
        <p:txBody>
          <a:bodyPr/>
          <a:lstStyle/>
          <a:p>
            <a:r>
              <a:rPr lang="en-US" altLang="en-US" sz="3600" smtClean="0">
                <a:solidFill>
                  <a:srgbClr val="000099"/>
                </a:solidFill>
              </a:rPr>
              <a:t>3-3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00113" y="11113"/>
            <a:ext cx="6913562" cy="64817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今求救主做阮牧者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導阮經過深坑曠野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兄弟姊妹成做一體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大家同行天路無退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日日交陪愈久愈深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好惡境遇相愛無盡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今願榮先歸佇上帝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4400" spc="6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一齊謳咾直到萬世</a:t>
            </a:r>
          </a:p>
          <a:p>
            <a:pPr eaLnBrk="1" hangingPunct="1">
              <a:buFontTx/>
              <a:buNone/>
              <a:defRPr/>
            </a:pPr>
            <a:endParaRPr lang="en-US" altLang="zh-TW" sz="4400" spc="6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5400" spc="600" dirty="0" smtClean="0">
                <a:latin typeface="標楷體" pitchFamily="65" charset="-120"/>
                <a:ea typeface="標楷體" pitchFamily="65" charset="-120"/>
              </a:rPr>
              <a:t>     </a:t>
            </a:r>
            <a:endParaRPr lang="zh-TW" altLang="en-US" sz="5400" spc="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lse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</Template>
  <TotalTime>1105</TotalTime>
  <Words>215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新細明體</vt:lpstr>
      <vt:lpstr>Arial</vt:lpstr>
      <vt:lpstr>Calibri</vt:lpstr>
      <vt:lpstr>標楷體</vt:lpstr>
      <vt:lpstr>Pulse</vt:lpstr>
      <vt:lpstr>柑泉團契 獻詩</vt:lpstr>
      <vt:lpstr>PowerPoint Presentation</vt:lpstr>
      <vt:lpstr>PowerPoint Presentation</vt:lpstr>
      <vt:lpstr>PowerPoint Presentation</vt:lpstr>
    </vt:vector>
  </TitlesOfParts>
  <Company>加加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307 求主導我與祢同行(1/4)</dc:title>
  <dc:creator>小鈞愛人</dc:creator>
  <cp:lastModifiedBy>Jonathan</cp:lastModifiedBy>
  <cp:revision>108</cp:revision>
  <dcterms:created xsi:type="dcterms:W3CDTF">2002-10-04T10:55:10Z</dcterms:created>
  <dcterms:modified xsi:type="dcterms:W3CDTF">2014-03-30T14:51:54Z</dcterms:modified>
</cp:coreProperties>
</file>