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2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AB9B-F8FF-459F-A2C6-BCCDD0F988F3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5BFA-B141-47A1-B4FB-B472EC6F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00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全能上帝極偉大</a:t>
            </a:r>
            <a:endParaRPr lang="en-US" sz="6000" dirty="0">
              <a:solidFill>
                <a:srgbClr val="0000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" y="3435927"/>
            <a:ext cx="9144000" cy="9906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660033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婦女會 獻詩</a:t>
            </a:r>
            <a:endParaRPr lang="en-US" sz="4000" dirty="0">
              <a:solidFill>
                <a:srgbClr val="66003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6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943600" cy="3352800"/>
          </a:xfrm>
          <a:solidFill>
            <a:srgbClr val="00206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上帝創造天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地與海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祂將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水與地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分開來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高高開闊的穹蒼内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快樂鳥隻自由自在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791200"/>
            <a:ext cx="16764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99"/>
                </a:solidFill>
              </a:rPr>
              <a:t>1/4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1" y="0"/>
            <a:ext cx="9168741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410199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透早燦爛的日光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照著滿天美麗雲彩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日落月出主安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排</a:t>
            </a:r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1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1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全能上帝運行各所在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祂在掌管保護全世界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咱著感謝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謳咾敬拜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48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791200"/>
            <a:ext cx="1676400" cy="914400"/>
          </a:xfrm>
        </p:spPr>
        <p:txBody>
          <a:bodyPr/>
          <a:lstStyle/>
          <a:p>
            <a:r>
              <a:rPr lang="en-US" altLang="zh-TW" dirty="0" smtClean="0"/>
              <a:t>2/4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943600" cy="3352800"/>
          </a:xfrm>
          <a:solidFill>
            <a:srgbClr val="00206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上帝創造天地與海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祂將水與地分開來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高高開闊的穹蒼内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快樂鳥隻自由自在</a:t>
            </a:r>
            <a:b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791200"/>
            <a:ext cx="1676400" cy="914400"/>
          </a:xfrm>
        </p:spPr>
        <p:txBody>
          <a:bodyPr/>
          <a:lstStyle/>
          <a:p>
            <a:r>
              <a:rPr lang="en-US" altLang="zh-TW" dirty="0">
                <a:solidFill>
                  <a:srgbClr val="000099"/>
                </a:solidFill>
              </a:rPr>
              <a:t>3</a:t>
            </a:r>
            <a:r>
              <a:rPr lang="en-US" altLang="zh-TW" dirty="0" smtClean="0">
                <a:solidFill>
                  <a:srgbClr val="000099"/>
                </a:solidFill>
              </a:rPr>
              <a:t>/4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410199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暗冥閃爍的天星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使咱認識主的偉大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四季變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換祂主</a:t>
            </a: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宰</a:t>
            </a:r>
            <a: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能上帝運行各所在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祂在掌管保護全世界</a:t>
            </a:r>
            <a:b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咱著感謝</a:t>
            </a:r>
            <a:r>
              <a:rPr lang="en-US" altLang="zh-TW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3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謳咾敬拜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zh-TW" altLang="en-US" sz="4800" dirty="0" smtClean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791200"/>
            <a:ext cx="1676400" cy="914400"/>
          </a:xfrm>
        </p:spPr>
        <p:txBody>
          <a:bodyPr/>
          <a:lstStyle/>
          <a:p>
            <a:r>
              <a:rPr lang="en-US" altLang="zh-TW" dirty="0" smtClean="0"/>
              <a:t>4/4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全能上帝極偉大</vt:lpstr>
      <vt:lpstr> 上帝創造天地與海 祂將水與地分開來 高高開闊的穹蒼内 快樂鳥隻自由自在  </vt:lpstr>
      <vt:lpstr>透早燦爛的日光 照著滿天美麗雲彩 日落月出主安排  全能上帝運行各所在 祂在掌管保護全世界 咱著感謝,謳咾敬拜 </vt:lpstr>
      <vt:lpstr> 上帝創造天地與海 祂將水與地分開來 高高開闊的穹蒼内 快樂鳥隻自由自在  </vt:lpstr>
      <vt:lpstr>   暗冥閃爍的天星 使咱認識主的偉大 四季變換祂主宰  全能上帝運行各所在 祂在掌管保護全世界 咱著感謝,謳咾敬拜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全能上帝極偉大</dc:title>
  <dc:creator>Tai</dc:creator>
  <cp:lastModifiedBy>Jonathan</cp:lastModifiedBy>
  <cp:revision>18</cp:revision>
  <dcterms:created xsi:type="dcterms:W3CDTF">2014-03-10T02:41:04Z</dcterms:created>
  <dcterms:modified xsi:type="dcterms:W3CDTF">2014-03-23T15:19:55Z</dcterms:modified>
</cp:coreProperties>
</file>