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4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9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0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3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0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3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1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5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15A6-8728-4B05-B30E-771FB6182C3B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1743-BFBF-4686-9C95-33241637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4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endParaRPr lang="en-US" sz="54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553200" cy="762000"/>
          </a:xfrm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北區査經班 獻詩</a:t>
            </a:r>
            <a:endParaRPr lang="en-US" sz="36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18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0"/>
            <a:ext cx="9185564" cy="68777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7620000" cy="6400800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1.</a:t>
            </a: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當我進入祢的王國</a:t>
            </a:r>
            <a: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我生命祢掌管</a:t>
            </a:r>
            <a:b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當我將心獻互耶穌</a:t>
            </a:r>
            <a: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我愈愛祂祂的疼就愈加添</a:t>
            </a:r>
            <a:br>
              <a:rPr lang="zh-TW" altLang="en-US" sz="53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逐日那準佇天我心得充滿</a:t>
            </a:r>
            <a:br>
              <a:rPr lang="zh-TW" altLang="en-US" sz="53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3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zh-TW" altLang="en-US" sz="53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0" y="5943600"/>
            <a:ext cx="1219200" cy="609600"/>
          </a:xfrm>
        </p:spPr>
        <p:txBody>
          <a:bodyPr/>
          <a:lstStyle/>
          <a:p>
            <a:r>
              <a:rPr lang="en-US" dirty="0" smtClean="0"/>
              <a:t>1/3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382000" cy="6096000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2.</a:t>
            </a: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逐項需要祂會豐富</a:t>
            </a:r>
            <a:b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萬項物祂賞賜</a:t>
            </a:r>
            <a:b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逐日我的路那光明</a:t>
            </a:r>
            <a: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8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zh-TW" altLang="en-US" sz="48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我愈愛祂祂的疼就愈加添</a:t>
            </a:r>
            <a:br>
              <a:rPr lang="zh-TW" altLang="en-US" sz="4800" dirty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0" y="5943600"/>
            <a:ext cx="1219200" cy="6096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/3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3"/>
            <a:ext cx="9144000" cy="68560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924800" cy="3657600"/>
          </a:xfrm>
          <a:solidFill>
            <a:schemeClr val="accent2">
              <a:lumMod val="50000"/>
              <a:alpha val="3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逐日那準佇天我心得充滿</a:t>
            </a:r>
            <a:b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0" y="5943600"/>
            <a:ext cx="1219200" cy="609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3/3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事奉愈久愈甘甜</vt:lpstr>
      <vt:lpstr>1.當我進入祢的王國 我生命祢掌管 當我將心獻互耶穌 我事奉祂愈久就會愈甘甜 我事奉祂愈久就會愈甘甜 我愈愛祂祂的疼就愈加添 逐日那準佇天我心得充滿 我事奉祂愈久就會愈甘甜  </vt:lpstr>
      <vt:lpstr>2.逐項需要祂會豐富 萬項物祂賞賜 逐日我的路那光明 我事奉祂愈久就會愈甘甜  我事奉祂愈久就會愈甘甜 我愈愛祂祂的疼就愈加添  </vt:lpstr>
      <vt:lpstr>逐日那準佇天我心得充滿 我事奉祂愈久就會愈甘甜 我事奉祂愈久就會愈甘甜 我事奉祂愈久就會愈甘甜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事奉愈久愈甘甜</dc:title>
  <dc:creator>Tai</dc:creator>
  <cp:lastModifiedBy>Jonathan</cp:lastModifiedBy>
  <cp:revision>12</cp:revision>
  <dcterms:created xsi:type="dcterms:W3CDTF">2014-03-09T00:52:39Z</dcterms:created>
  <dcterms:modified xsi:type="dcterms:W3CDTF">2014-03-23T15:22:06Z</dcterms:modified>
</cp:coreProperties>
</file>