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EEEC-C0DB-43FF-87DD-CC3AC995AA10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02E-8DEA-496A-BB94-5372EEFD0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EEEC-C0DB-43FF-87DD-CC3AC995AA10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02E-8DEA-496A-BB94-5372EEFD0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EEEC-C0DB-43FF-87DD-CC3AC995AA10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02E-8DEA-496A-BB94-5372EEFD0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EEEC-C0DB-43FF-87DD-CC3AC995AA10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02E-8DEA-496A-BB94-5372EEFD0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EEEC-C0DB-43FF-87DD-CC3AC995AA10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02E-8DEA-496A-BB94-5372EEFD0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EEEC-C0DB-43FF-87DD-CC3AC995AA10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02E-8DEA-496A-BB94-5372EEFD0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EEEC-C0DB-43FF-87DD-CC3AC995AA10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02E-8DEA-496A-BB94-5372EEFD0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EEEC-C0DB-43FF-87DD-CC3AC995AA10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02E-8DEA-496A-BB94-5372EEFD0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EEEC-C0DB-43FF-87DD-CC3AC995AA10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02E-8DEA-496A-BB94-5372EEFD0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EEEC-C0DB-43FF-87DD-CC3AC995AA10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02E-8DEA-496A-BB94-5372EEFD0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EEEC-C0DB-43FF-87DD-CC3AC995AA10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102E-8DEA-496A-BB94-5372EEFD0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3EEEC-C0DB-43FF-87DD-CC3AC995AA10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D102E-8DEA-496A-BB94-5372EEFD07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852935"/>
            <a:ext cx="8316416" cy="40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188640"/>
            <a:ext cx="7056784" cy="6381328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人的一生有苦難有悲傷，</a:t>
            </a: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總是主是避難所在，</a:t>
            </a:r>
            <a:b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祂用聖手引導幫助與保護，</a:t>
            </a: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堅固石磐至聖君王。</a:t>
            </a:r>
            <a:b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人的一生有喜樂有平安，</a:t>
            </a: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攏是主為咱所備辦。</a:t>
            </a:r>
            <a:b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祂用疼包容咱罪過得赦免，</a:t>
            </a: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我的救主我的主。</a:t>
            </a:r>
            <a:endParaRPr lang="en-US" sz="4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Yellow Flower Bor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52749"/>
            <a:ext cx="5857875" cy="3905251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763688" y="188640"/>
            <a:ext cx="738031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我欲讚美救主尊名，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日出日落到世間路尾，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救主是人類福氣的源頭，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咱著全心信靠祂；</a:t>
            </a:r>
            <a:br>
              <a:rPr lang="zh-TW" altLang="en-US" sz="40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救主是人類福氣的源頭，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咱著全心信靠祂。</a:t>
            </a:r>
            <a:br>
              <a:rPr lang="zh-TW" altLang="en-US" sz="40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人的一生有苦難有平安，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攏是主為咱所備辦，</a:t>
            </a:r>
            <a:br>
              <a:rPr lang="zh-TW" altLang="en-US" sz="40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祂用疼包容咱罪過得赦免，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我的救主我的主。</a:t>
            </a:r>
            <a:endParaRPr 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 b="2827"/>
          <a:stretch>
            <a:fillRect/>
          </a:stretch>
        </p:blipFill>
        <p:spPr bwMode="auto">
          <a:xfrm>
            <a:off x="0" y="185738"/>
            <a:ext cx="8892479" cy="667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331640" y="188640"/>
            <a:ext cx="7056784" cy="6381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人的一生有苦難有悲傷，</a:t>
            </a:r>
            <a:endParaRPr kumimoji="0" lang="en-US" altLang="zh-TW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總是主是避難所在，</a:t>
            </a:r>
            <a:b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</a:b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祂用聖手引導幫助與保護，</a:t>
            </a:r>
            <a:endParaRPr kumimoji="0" lang="en-US" altLang="zh-TW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堅固石磐至聖君王。</a:t>
            </a:r>
            <a:b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</a:b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人的一生有喜樂有平安，</a:t>
            </a:r>
            <a:endParaRPr kumimoji="0" lang="en-US" altLang="zh-TW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攏是主為咱所備辦。</a:t>
            </a:r>
            <a:b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</a:b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祂用疼包容咱罪過得赦免，</a:t>
            </a:r>
            <a:endParaRPr kumimoji="0" lang="en-US" altLang="zh-TW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我的救主我的主。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0"/>
            <a:ext cx="6984776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115616" y="610136"/>
            <a:ext cx="738031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我欲讚美救主尊名，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日出日落到世間路尾，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救主是人類福氣的源頭，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咱著全心信靠祂；</a:t>
            </a:r>
            <a:br>
              <a:rPr lang="zh-TW" altLang="en-US" sz="40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救主是人類福氣的源頭，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咱著全心信靠祂。</a:t>
            </a:r>
            <a:br>
              <a:rPr lang="zh-TW" altLang="en-US" sz="40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人的一生有苦難有平安，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攏是主為咱所備辦，</a:t>
            </a:r>
            <a:br>
              <a:rPr lang="zh-TW" altLang="en-US" sz="40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祂用疼包容咱罪過得赦免，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我的救主我的主。</a:t>
            </a:r>
            <a:endParaRPr 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116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Wenwen</dc:creator>
  <cp:lastModifiedBy>Wenwen</cp:lastModifiedBy>
  <cp:revision>3</cp:revision>
  <dcterms:created xsi:type="dcterms:W3CDTF">2014-03-09T07:08:50Z</dcterms:created>
  <dcterms:modified xsi:type="dcterms:W3CDTF">2014-03-09T07:37:22Z</dcterms:modified>
</cp:coreProperties>
</file>