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9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DBBA6-1904-4875-9B09-ABF3A6A1E85B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900A-0D89-48D3-BBA1-0959ACBE30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DBBA6-1904-4875-9B09-ABF3A6A1E85B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900A-0D89-48D3-BBA1-0959ACBE30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DBBA6-1904-4875-9B09-ABF3A6A1E85B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900A-0D89-48D3-BBA1-0959ACBE30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DBBA6-1904-4875-9B09-ABF3A6A1E85B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900A-0D89-48D3-BBA1-0959ACBE30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DBBA6-1904-4875-9B09-ABF3A6A1E85B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900A-0D89-48D3-BBA1-0959ACBE30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DBBA6-1904-4875-9B09-ABF3A6A1E85B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900A-0D89-48D3-BBA1-0959ACBE30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DBBA6-1904-4875-9B09-ABF3A6A1E85B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900A-0D89-48D3-BBA1-0959ACBE30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DBBA6-1904-4875-9B09-ABF3A6A1E85B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900A-0D89-48D3-BBA1-0959ACBE30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DBBA6-1904-4875-9B09-ABF3A6A1E85B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900A-0D89-48D3-BBA1-0959ACBE30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DBBA6-1904-4875-9B09-ABF3A6A1E85B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900A-0D89-48D3-BBA1-0959ACBE30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DBBA6-1904-4875-9B09-ABF3A6A1E85B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900A-0D89-48D3-BBA1-0959ACBE30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DBBA6-1904-4875-9B09-ABF3A6A1E85B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A900A-0D89-48D3-BBA1-0959ACBE30D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http://aliciakata.files.wordpress.com/2011/02/mountain-top.jpg"/>
          <p:cNvPicPr>
            <a:picLocks noChangeAspect="1" noChangeArrowheads="1"/>
          </p:cNvPicPr>
          <p:nvPr/>
        </p:nvPicPr>
        <p:blipFill>
          <a:blip r:embed="rId2" cstate="print">
            <a:lum bright="-20000"/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88640"/>
            <a:ext cx="8640960" cy="5616624"/>
          </a:xfrm>
          <a:noFill/>
        </p:spPr>
        <p:txBody>
          <a:bodyPr>
            <a:normAutofit/>
          </a:bodyPr>
          <a:lstStyle/>
          <a:p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報好消息的人上山頂，怹的腳跡美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sz="4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怹的腳跡美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無比，怹傳報平安，</a:t>
            </a:r>
            <a:endParaRPr lang="en-US" altLang="zh-TW" sz="4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怹傳報主的救恩</a:t>
            </a:r>
            <a:r>
              <a:rPr lang="en-US" altLang="zh-TW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behindthehustle.com/wp-content/uploads/2013/12/success-on-mountain-top-shutterstock_115642099.jpg"/>
          <p:cNvPicPr>
            <a:picLocks noChangeAspect="1" noChangeArrowheads="1"/>
          </p:cNvPicPr>
          <p:nvPr/>
        </p:nvPicPr>
        <p:blipFill>
          <a:blip r:embed="rId2" cstate="print"/>
          <a:srcRect r="1155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179512" y="332656"/>
            <a:ext cx="6120680" cy="5688632"/>
          </a:xfrm>
          <a:prstGeom prst="rect">
            <a:avLst/>
          </a:prstGeom>
          <a:solidFill>
            <a:srgbClr val="FFFFFF">
              <a:alpha val="80000"/>
            </a:srgbClr>
          </a:solidFill>
          <a:effectLst>
            <a:softEdge rad="127000"/>
          </a:effectLst>
        </p:spPr>
        <p:txBody>
          <a:bodyPr wrap="square">
            <a:spAutoFit/>
          </a:bodyPr>
          <a:lstStyle/>
          <a:p>
            <a:pPr algn="ctr"/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報好消息的人上山頂</a:t>
            </a:r>
            <a:endParaRPr lang="en-US" altLang="zh-TW" sz="4000" b="1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怹的腳跡美</a:t>
            </a:r>
            <a:endParaRPr lang="en-US" altLang="zh-TW" sz="4000" b="1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怹的腳跡美無比</a:t>
            </a:r>
            <a:endParaRPr lang="en-US" altLang="zh-TW" sz="4000" b="1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怹傳報平安</a:t>
            </a:r>
            <a:endParaRPr lang="en-US" altLang="zh-TW" sz="4000" b="1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他對錫安講明，上帝作王</a:t>
            </a:r>
            <a:endParaRPr lang="en-US" altLang="zh-TW" sz="4000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他對錫安講明，上帝作王</a:t>
            </a:r>
            <a:endParaRPr lang="en-US" altLang="zh-TW" sz="4000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報好消息的人上山頂</a:t>
            </a:r>
            <a:endParaRPr lang="en-US" altLang="zh-TW" sz="4000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怹的腳跡美無比</a:t>
            </a:r>
            <a:endParaRPr lang="en-US" altLang="zh-TW" sz="4000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40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怹傳報平安，平安。</a:t>
            </a:r>
            <a:endParaRPr lang="zh-TW" altLang="en-US" sz="4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111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Wenwen</dc:creator>
  <cp:lastModifiedBy>Wenwen</cp:lastModifiedBy>
  <cp:revision>1</cp:revision>
  <dcterms:created xsi:type="dcterms:W3CDTF">2014-02-27T19:12:17Z</dcterms:created>
  <dcterms:modified xsi:type="dcterms:W3CDTF">2014-02-27T22:24:00Z</dcterms:modified>
</cp:coreProperties>
</file>