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969" r:id="rId1"/>
    <p:sldMasterId id="2147501571" r:id="rId2"/>
  </p:sldMasterIdLst>
  <p:notesMasterIdLst>
    <p:notesMasterId r:id="rId7"/>
  </p:notesMasterIdLst>
  <p:handoutMasterIdLst>
    <p:handoutMasterId r:id="rId8"/>
  </p:handoutMasterIdLst>
  <p:sldIdLst>
    <p:sldId id="4449" r:id="rId3"/>
    <p:sldId id="4450" r:id="rId4"/>
    <p:sldId id="4451" r:id="rId5"/>
    <p:sldId id="4452" r:id="rId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3333FF"/>
    <a:srgbClr val="0000FF"/>
    <a:srgbClr val="CCCC00"/>
    <a:srgbClr val="A50021"/>
    <a:srgbClr val="FF9900"/>
    <a:srgbClr val="0000CC"/>
    <a:srgbClr val="0099FF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2982B60-97EC-4B07-8A20-1FF4C85295A5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D84B3E3-6FEC-4EA3-8145-0400459D2F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872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9D6D7F-95A1-48A3-95D5-FB85A777725D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C61BDB5-C532-4AAF-87B6-DAFF61811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63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73B1DA-CE69-409C-A535-993799A83A5D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067D6F7-FE4A-478E-9AA2-B42FD7DEAA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507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91A9-A847-4B0F-B53A-939F9E4193D7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BA51-701F-44C5-A414-7B115D03D3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5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7D30-E240-4A1F-BB45-AF8739295174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9667-FBF1-4ABD-9F5E-AF7D2C8B1F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83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8384-6C5F-4E9C-A437-C3CEE81EE08F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A573-BEEB-48E8-A7A1-6A7B2DDE3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46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D01A-C409-456A-9FA4-68B3B20D8353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61FE-0B02-47FA-B2BD-C02EF1DA34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16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696A-6C2C-4226-AF69-3EAAC324DD00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17F7-0787-43BD-A325-C573B0B06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01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DC88-C2D9-4C9D-B07B-7222E24B00BC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B42C-CA49-48B0-93B2-ACAE6C5CDE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71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F978-7880-495D-ABB0-EB613BC0D86D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C5C3-3FB6-499E-B76E-1D438A0628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41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E91C-E912-4137-B3A0-8D88DB77A384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65A0-E340-4054-A053-79B0F0AB5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042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5E8B568-75EE-4412-9925-6715CBA7F378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F5EF607-5F46-4AED-AA56-A1E5BEA9BA5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1996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A1FC-7FFC-496E-8072-4246A2D2902D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3AF5-E579-43CC-B49C-B19A333BD2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6402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7E9A-9707-451D-8A2D-B7FBF873E407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55AE-3300-407F-BC4D-7679E323AA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017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0040-ED63-4B11-9C2B-B14CAF5A2652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CAF4-6EC4-4613-B950-D12BC1F02C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7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F2F0A6-3316-47DC-BE3F-581F1B3E439E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9835556-2064-473A-BD19-77587A6428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47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8D1505-091D-4512-A239-31CF59F1CD7F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6506578-CBDB-421D-8349-69F3570017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84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CCF3571-DACB-492D-B4E7-3237E4805127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5B791E1-11BB-4645-934B-1A1745A1D9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063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2013C69-95AD-43B6-872A-7350CDCCE018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AB92635-3889-4842-A667-3889F70F99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13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42BF71-6749-4EDD-B3F9-3AAF0D04C40A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9578EB8-4E55-4969-9DEC-3EAD713C37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915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5E487C6-EE6C-47A1-B8BA-A4AC5DE99358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50226AE-7033-4496-B1E0-671B54309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8256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9947B5C-64C2-4851-AA56-7ECD85FC69C9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0D341FA-6B61-49A2-8D5E-89B68D178B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056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5E9110-1075-42A4-9354-BB80E8A3747D}" type="datetimeFigureOut">
              <a:rPr lang="zh-TW" altLang="en-US"/>
              <a:pPr>
                <a:defRPr/>
              </a:pPr>
              <a:t>2014/2/23</a:t>
            </a:fld>
            <a:endParaRPr lang="en-US" altLang="zh-TW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4632AA-CB9C-41D8-95B9-E79E93DE944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12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970" r:id="rId1"/>
    <p:sldLayoutId id="2147498971" r:id="rId2"/>
    <p:sldLayoutId id="2147498972" r:id="rId3"/>
    <p:sldLayoutId id="2147498973" r:id="rId4"/>
    <p:sldLayoutId id="2147498974" r:id="rId5"/>
    <p:sldLayoutId id="2147498975" r:id="rId6"/>
    <p:sldLayoutId id="2147498976" r:id="rId7"/>
    <p:sldLayoutId id="2147498977" r:id="rId8"/>
    <p:sldLayoutId id="2147498978" r:id="rId9"/>
    <p:sldLayoutId id="2147498979" r:id="rId10"/>
    <p:sldLayoutId id="2147498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120045-0BD3-475A-A27F-8990878BD13B}" type="datetimeFigureOut">
              <a:rPr lang="zh-TW" altLang="en-US"/>
              <a:pPr>
                <a:defRPr/>
              </a:pPr>
              <a:t>2014/2/23</a:t>
            </a:fld>
            <a:endParaRPr lang="en-US" altLang="zh-TW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FCC89F-E7B6-4E6C-96DC-F5A9BCD76B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972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572" r:id="rId1"/>
    <p:sldLayoutId id="2147501573" r:id="rId2"/>
    <p:sldLayoutId id="2147501574" r:id="rId3"/>
    <p:sldLayoutId id="2147501575" r:id="rId4"/>
    <p:sldLayoutId id="2147501576" r:id="rId5"/>
    <p:sldLayoutId id="2147501577" r:id="rId6"/>
    <p:sldLayoutId id="2147501578" r:id="rId7"/>
    <p:sldLayoutId id="2147501579" r:id="rId8"/>
    <p:sldLayoutId id="2147501580" r:id="rId9"/>
    <p:sldLayoutId id="2147501581" r:id="rId10"/>
    <p:sldLayoutId id="2147501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800600"/>
            <a:ext cx="9144000" cy="14478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柑恩</a:t>
            </a:r>
            <a:r>
              <a:rPr lang="en-US" altLang="zh-TW" sz="32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週三査經班</a:t>
            </a:r>
            <a:r>
              <a:rPr lang="en-US" altLang="zh-TW" sz="32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獻詩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819400"/>
            <a:ext cx="9139052" cy="121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隨主的人有幸福</a:t>
            </a:r>
            <a:endParaRPr lang="en-US" altLang="en-US" sz="54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813565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2479" y="1398720"/>
            <a:ext cx="6172202" cy="3527156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610600" y="6324600"/>
            <a:ext cx="543370" cy="3048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0" y="15240"/>
            <a:ext cx="6248400" cy="6705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隨主的人有幸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福 </a:t>
            </a:r>
            <a:endParaRPr lang="en-US" altLang="zh-TW" sz="4000" dirty="0" smtClean="0">
              <a:solidFill>
                <a:srgbClr val="0066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準遊賞真快樂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逐時刻咾謳吟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詩 </a:t>
            </a:r>
            <a:endParaRPr lang="en-US" altLang="zh-TW" sz="4000" dirty="0" smtClean="0">
              <a:solidFill>
                <a:srgbClr val="0066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滿</a:t>
            </a: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心平安真得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意</a:t>
            </a:r>
            <a:endParaRPr lang="en-US" altLang="zh-TW" sz="4000" dirty="0" smtClean="0">
              <a:solidFill>
                <a:srgbClr val="0066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能得快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樂隨</a:t>
            </a: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主的人快樂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主的快樂無通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比</a:t>
            </a:r>
            <a:endParaRPr lang="en-US" altLang="zh-TW" sz="4000" dirty="0">
              <a:solidFill>
                <a:srgbClr val="0066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底投跳大歡喜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擒住主呣通放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離就</a:t>
            </a: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得快</a:t>
            </a: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樂</a:t>
            </a:r>
            <a:endParaRPr lang="en-US" altLang="zh-TW" sz="4000" dirty="0" smtClean="0">
              <a:solidFill>
                <a:srgbClr val="0066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永</a:t>
            </a:r>
            <a:r>
              <a:rPr lang="zh-TW" altLang="en-US" sz="4000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遠通得主快樂</a:t>
            </a:r>
          </a:p>
          <a:p>
            <a:pPr marL="0" indent="0" algn="ctr">
              <a:buFontTx/>
              <a:buNone/>
            </a:pPr>
            <a:endParaRPr lang="en-US" altLang="en-US" sz="4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372433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610600" y="6324600"/>
            <a:ext cx="543370" cy="3048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2864978" y="76200"/>
            <a:ext cx="6248400" cy="6705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隨主的人有幸福 </a:t>
            </a:r>
            <a:endParaRPr lang="en-US" altLang="zh-TW" sz="40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較</a:t>
            </a: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嬴苦痛得快樂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得主福音入我心 </a:t>
            </a:r>
            <a:endParaRPr lang="en-US" altLang="zh-TW" sz="40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嘴</a:t>
            </a: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不禁得開聲吟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能得快</a:t>
            </a:r>
            <a:r>
              <a:rPr lang="zh-TW" altLang="en-US" sz="40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樂隨</a:t>
            </a: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主的人快樂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主的快樂無通比 </a:t>
            </a:r>
            <a:endParaRPr lang="en-US" altLang="zh-TW" sz="40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底投跳大歡喜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擒住主呣通放離就得快樂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永遠通得主快樂</a:t>
            </a:r>
          </a:p>
          <a:p>
            <a:pPr marL="0" indent="0" algn="ctr">
              <a:buFontTx/>
              <a:buNone/>
            </a:pPr>
            <a:endParaRPr lang="en-US" altLang="en-US" sz="4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792962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229600" y="6096000"/>
            <a:ext cx="914400" cy="6096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419099" y="381000"/>
            <a:ext cx="8305801" cy="4495800"/>
          </a:xfrm>
          <a:solidFill>
            <a:schemeClr val="accent1">
              <a:alpha val="22000"/>
            </a:scheme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隨主的人有幸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福 雖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然行黑暗山谷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若隨耶穌的脚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步 能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得主給咱導路</a:t>
            </a: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得快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樂隨主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的人快樂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主的快樂無通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比</a:t>
            </a:r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底投跳大歡喜</a:t>
            </a:r>
          </a:p>
          <a:p>
            <a:pPr marL="0" indent="0" algn="ctr">
              <a:buFontTx/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擒住主呣通放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離就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得快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</a:t>
            </a:r>
            <a:endParaRPr lang="en-US" altLang="zh-TW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永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遠通得主快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</a:t>
            </a:r>
            <a:endParaRPr lang="en-US" altLang="zh-TW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endParaRPr lang="zh-TW" altLang="en-US" sz="4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endParaRPr lang="en-US" altLang="en-US" sz="4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1509316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預設簡報設計">
  <a:themeElements>
    <a:clrScheme name="2_預設簡報設計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31747</TotalTime>
  <Words>230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9_預設簡報設計</vt:lpstr>
      <vt:lpstr>11_預設簡報設計</vt:lpstr>
      <vt:lpstr> 柑恩/週三査經班  獻詩</vt:lpstr>
      <vt:lpstr>1</vt:lpstr>
      <vt:lpstr>2</vt:lpstr>
      <vt:lpstr>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3557</cp:revision>
  <dcterms:created xsi:type="dcterms:W3CDTF">2005-02-27T07:43:32Z</dcterms:created>
  <dcterms:modified xsi:type="dcterms:W3CDTF">2014-02-23T16:02:43Z</dcterms:modified>
</cp:coreProperties>
</file>