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0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3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5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2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2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CAE4-6A97-4747-9CBB-C5AA3B51F41F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DF20-52BF-4045-B4DB-9AA947561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0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03" y="-10796"/>
            <a:ext cx="6796223" cy="686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32656"/>
            <a:ext cx="7020272" cy="5616624"/>
          </a:xfrm>
        </p:spPr>
        <p:txBody>
          <a:bodyPr>
            <a:normAutofit lnSpcReduction="10000"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暴風雨忽</a:t>
            </a:r>
            <a:r>
              <a:rPr lang="zh-TW" altLang="en-US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然到</a:t>
            </a:r>
            <a:r>
              <a:rPr lang="en-US" altLang="zh-TW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en-US" altLang="zh-TW" sz="45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45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黑雲罩滿天</a:t>
            </a:r>
            <a:r>
              <a:rPr lang="en-US" altLang="zh-TW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r>
              <a:rPr lang="zh-TW" altLang="en-US" sz="45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zh-TW" altLang="en-US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的光佇照我</a:t>
            </a:r>
            <a:r>
              <a:rPr lang="en-US" altLang="zh-TW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sz="45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攏不</a:t>
            </a:r>
            <a:r>
              <a:rPr lang="zh-TW" altLang="en-US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驚</a:t>
            </a:r>
            <a:r>
              <a:rPr lang="en-US" altLang="zh-TW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r>
              <a:rPr lang="zh-TW" altLang="en-US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整瞑唱盼望的歌</a:t>
            </a:r>
            <a:r>
              <a:rPr lang="en-US" altLang="zh-TW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r>
              <a:rPr lang="zh-TW" altLang="en-US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天光恩典就滿滿</a:t>
            </a:r>
            <a:r>
              <a:rPr lang="en-US" altLang="zh-TW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r>
              <a:rPr lang="zh-TW" altLang="en-US" sz="45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喜樂詩</a:t>
            </a:r>
            <a:r>
              <a:rPr lang="zh-TW" altLang="en-US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歌透心肝</a:t>
            </a:r>
            <a:r>
              <a:rPr lang="en-US" altLang="zh-TW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r>
              <a:rPr lang="zh-TW" altLang="en-US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謳咾的詩歌</a:t>
            </a:r>
            <a:r>
              <a:rPr lang="en-US" altLang="zh-TW" sz="45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0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1694"/>
            <a:ext cx="7416824" cy="650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只有主能擔當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4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lnSpc>
                <a:spcPts val="6300"/>
              </a:lnSpc>
            </a:pP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我內心苦痛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pPr algn="ctr">
              <a:lnSpc>
                <a:spcPts val="6300"/>
              </a:lnSpc>
            </a:pP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主耶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穌是信實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endParaRPr lang="en-US" altLang="zh-TW" sz="4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lnSpc>
                <a:spcPts val="6300"/>
              </a:lnSpc>
            </a:pP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著謳咾祂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pPr algn="ctr">
              <a:lnSpc>
                <a:spcPts val="6300"/>
              </a:lnSpc>
            </a:pP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整瞑唱盼望的歌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algn="ctr">
              <a:lnSpc>
                <a:spcPts val="6300"/>
              </a:lnSpc>
            </a:pP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天光恩典就滿滿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algn="ctr">
              <a:lnSpc>
                <a:spcPts val="6300"/>
              </a:lnSpc>
            </a:pP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喜樂詩歌透心肝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algn="ctr">
              <a:lnSpc>
                <a:spcPts val="6300"/>
              </a:lnSpc>
            </a:pP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謳咾的詩歌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" b="1429"/>
          <a:stretch/>
        </p:blipFill>
        <p:spPr bwMode="auto">
          <a:xfrm>
            <a:off x="7020272" y="6210"/>
            <a:ext cx="2153764" cy="68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08"/>
          <a:stretch/>
        </p:blipFill>
        <p:spPr bwMode="auto">
          <a:xfrm>
            <a:off x="12878" y="-1"/>
            <a:ext cx="222293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1" b="11168"/>
          <a:stretch/>
        </p:blipFill>
        <p:spPr bwMode="auto">
          <a:xfrm>
            <a:off x="4211960" y="3121351"/>
            <a:ext cx="4932040" cy="376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31841" cy="68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48680"/>
            <a:ext cx="7092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我的救主擔當咱所有的痛苦</a:t>
            </a:r>
            <a:r>
              <a:rPr lang="en-US" altLang="zh-TW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當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我啼哭</a:t>
            </a:r>
            <a:r>
              <a:rPr lang="en-US" altLang="zh-TW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聖神臨到保護</a:t>
            </a:r>
            <a:r>
              <a:rPr lang="en-US" altLang="zh-TW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所有軟弱變做喜樂</a:t>
            </a:r>
            <a:endParaRPr lang="en-US" altLang="zh-TW" sz="44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擱充滿恩典</a:t>
            </a:r>
            <a:r>
              <a:rPr lang="en-US" altLang="zh-TW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導我向前行</a:t>
            </a:r>
            <a:r>
              <a:rPr lang="en-US" altLang="zh-TW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整瞑唱盼望的歌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天光恩典就滿滿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喜樂詩歌透心肝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謳咾的詩歌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r>
              <a:rPr lang="en-US" altLang="zh-TW" sz="44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Oo</a:t>
            </a:r>
            <a:r>
              <a:rPr lang="en-US" altLang="zh-TW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-------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004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187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bunbun</dc:creator>
  <cp:lastModifiedBy>bunbun</cp:lastModifiedBy>
  <cp:revision>6</cp:revision>
  <dcterms:created xsi:type="dcterms:W3CDTF">2014-02-13T01:58:07Z</dcterms:created>
  <dcterms:modified xsi:type="dcterms:W3CDTF">2014-02-13T20:23:47Z</dcterms:modified>
</cp:coreProperties>
</file>