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7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6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5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1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2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6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7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2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0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9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3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A61E8-414C-442F-A660-EE1A80D4F59C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8F50-1D16-4945-BCEE-1AA4703F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7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900" y="1"/>
            <a:ext cx="4807100" cy="213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58" y="1"/>
            <a:ext cx="4409374" cy="184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236" y="1628800"/>
            <a:ext cx="6840760" cy="5229200"/>
          </a:xfrm>
        </p:spPr>
        <p:txBody>
          <a:bodyPr>
            <a:normAutofit fontScale="47500" lnSpcReduction="20000"/>
          </a:bodyPr>
          <a:lstStyle/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zh-TW" altLang="en-US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啊</a:t>
            </a:r>
            <a:r>
              <a:rPr lang="en-US" altLang="zh-TW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!</a:t>
            </a:r>
            <a:r>
              <a:rPr lang="zh-TW" altLang="en-US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屬</a:t>
            </a:r>
            <a:r>
              <a:rPr lang="zh-TW" altLang="en-US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en-US" altLang="zh-TW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聽祢的聲</a:t>
            </a:r>
            <a:endParaRPr lang="en-US" sz="8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講起祢對我的疼</a:t>
            </a:r>
            <a:endParaRPr lang="en-US" sz="8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當我盡力舉起信仰的手</a:t>
            </a:r>
            <a:endParaRPr lang="en-US" sz="8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我就欲卡倚近</a:t>
            </a:r>
            <a:r>
              <a:rPr lang="zh-TW" altLang="en-US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endParaRPr lang="en-US" altLang="zh-TW" sz="84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zh-TW" altLang="en-US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啊</a:t>
            </a:r>
            <a:r>
              <a:rPr lang="en-US" altLang="zh-TW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!</a:t>
            </a:r>
            <a:r>
              <a:rPr lang="zh-TW" altLang="en-US" sz="8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獻自己來服侍祢</a:t>
            </a:r>
            <a:endParaRPr lang="en-US" sz="8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對恩典得著氣力</a:t>
            </a:r>
            <a:endParaRPr lang="en-US" sz="8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互我靈魂看見堅定希望</a:t>
            </a:r>
            <a:endParaRPr lang="en-US" sz="8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8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互我順趁祢旨意</a:t>
            </a:r>
            <a:endParaRPr lang="en-US" sz="8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altLang="zh-TW" sz="80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946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332656"/>
            <a:ext cx="6840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互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近倚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近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倚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近倚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寶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貴十字架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互我近倚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近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倚</a:t>
            </a:r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en-US" sz="4000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榮光主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到祢流寶血所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endParaRPr lang="en-US" altLang="zh-TW" sz="40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謳咾逐時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刻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純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潔閣歡喜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就佇祢寶座面前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當我跪落對祢祈禱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我主與祢交陪若朋友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9"/>
            <a:ext cx="4968044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44" y="5373216"/>
            <a:ext cx="4175956" cy="148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81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" y="1556792"/>
            <a:ext cx="2762136" cy="530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31985" y="476672"/>
            <a:ext cx="65527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祢大深沉的疼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我袂明白</a:t>
            </a:r>
            <a:endParaRPr lang="en-US" altLang="zh-TW" sz="40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直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到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經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過大海浪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極大喜樂的心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袂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會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到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直到安息祢內面</a:t>
            </a:r>
            <a:r>
              <a:rPr 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互我近倚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近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倚</a:t>
            </a:r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榮光主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近倚寶貴十字架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互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我近倚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近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倚</a:t>
            </a:r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近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倚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榮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光主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到祢流寶血所在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到祢流寶血所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倚近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271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221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Wilbur Hu</cp:lastModifiedBy>
  <cp:revision>8</cp:revision>
  <dcterms:created xsi:type="dcterms:W3CDTF">2014-02-06T19:40:14Z</dcterms:created>
  <dcterms:modified xsi:type="dcterms:W3CDTF">2014-02-07T00:08:31Z</dcterms:modified>
</cp:coreProperties>
</file>