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329" r:id="rId1"/>
  </p:sldMasterIdLst>
  <p:notesMasterIdLst>
    <p:notesMasterId r:id="rId9"/>
  </p:notesMasterIdLst>
  <p:handoutMasterIdLst>
    <p:handoutMasterId r:id="rId10"/>
  </p:handoutMasterIdLst>
  <p:sldIdLst>
    <p:sldId id="4339" r:id="rId2"/>
    <p:sldId id="4346" r:id="rId3"/>
    <p:sldId id="4340" r:id="rId4"/>
    <p:sldId id="4341" r:id="rId5"/>
    <p:sldId id="4342" r:id="rId6"/>
    <p:sldId id="4343" r:id="rId7"/>
    <p:sldId id="4344" r:id="rId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3333FF"/>
    <a:srgbClr val="0000FF"/>
    <a:srgbClr val="CCCC00"/>
    <a:srgbClr val="A50021"/>
    <a:srgbClr val="FF9900"/>
    <a:srgbClr val="0000CC"/>
    <a:srgbClr val="0099FF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2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0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9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7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2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6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6A3-0AD8-4CD3-B038-B97BFE603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158-7994-4DFF-A377-148398FB4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7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6E16A3-0AD8-4CD3-B038-B97BFE603701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74C158-7994-4DFF-A377-148398FB46E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15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30" r:id="rId1"/>
    <p:sldLayoutId id="2147501331" r:id="rId2"/>
    <p:sldLayoutId id="2147501332" r:id="rId3"/>
    <p:sldLayoutId id="2147501333" r:id="rId4"/>
    <p:sldLayoutId id="2147501334" r:id="rId5"/>
    <p:sldLayoutId id="2147501335" r:id="rId6"/>
    <p:sldLayoutId id="2147501336" r:id="rId7"/>
    <p:sldLayoutId id="2147501337" r:id="rId8"/>
    <p:sldLayoutId id="2147501338" r:id="rId9"/>
    <p:sldLayoutId id="2147501339" r:id="rId10"/>
    <p:sldLayoutId id="21475013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"/>
            <a:ext cx="9448800" cy="717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2016968"/>
          </a:xfrm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5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zh-TW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所有一切</a:t>
            </a:r>
            <a: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09550" y="2362200"/>
            <a:ext cx="9448800" cy="144655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歌</a:t>
            </a:r>
            <a:r>
              <a:rPr lang="zh-TW" altLang="en-US" sz="4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隊 獻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</a:p>
          <a:p>
            <a:pPr algn="ctr"/>
            <a:r>
              <a:rPr lang="zh-TW" alt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13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"/>
            <a:ext cx="9448800" cy="717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1450" y="116632"/>
            <a:ext cx="9448800" cy="47601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5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無</a:t>
            </a:r>
            <a: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限恩典 主的信實極大</a:t>
            </a:r>
          </a:p>
          <a:p>
            <a:pPr>
              <a:spcBef>
                <a:spcPts val="600"/>
              </a:spcBef>
            </a:pPr>
            <a: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極深疼痛 豐盛的憐憫</a:t>
            </a:r>
          </a:p>
          <a:p>
            <a:pPr>
              <a:spcBef>
                <a:spcPts val="600"/>
              </a:spcBef>
            </a:pPr>
            <a: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奇妙思想 超越的智慧</a:t>
            </a:r>
          </a:p>
          <a:p>
            <a:pPr>
              <a:spcBef>
                <a:spcPts val="600"/>
              </a:spcBef>
            </a:pPr>
            <a: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所有一切 祂賜給我</a:t>
            </a:r>
            <a:b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zh-TW" altLang="en-US" sz="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5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"/>
          <a:stretch/>
        </p:blipFill>
        <p:spPr bwMode="auto">
          <a:xfrm>
            <a:off x="20642" y="-189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162" y="764704"/>
            <a:ext cx="8640959" cy="3477875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rgbClr val="000000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我欲謳咾祂</a:t>
            </a:r>
            <a:r>
              <a:rPr kumimoji="0" lang="en-US" altLang="zh-TW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盡我一生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因為祂救贖我</a:t>
            </a:r>
            <a:r>
              <a:rPr kumimoji="0" lang="en-US" altLang="zh-TW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脫離死亡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今我活</a:t>
            </a:r>
            <a:r>
              <a:rPr kumimoji="0" lang="en-US" altLang="zh-TW" sz="5500" dirty="0" err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teh</a:t>
            </a: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為祂</a:t>
            </a:r>
            <a:r>
              <a:rPr kumimoji="0" lang="en-US" altLang="zh-TW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為祂來活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主榮耀得彰顯</a:t>
            </a:r>
            <a:r>
              <a:rPr kumimoji="0" lang="en-US" altLang="zh-TW" sz="55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5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懇求虔誠</a:t>
            </a:r>
            <a:endParaRPr kumimoji="0" lang="zh-TW" altLang="en-US" sz="5500" dirty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949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7235"/>
            <a:ext cx="792088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公義準繩</a:t>
            </a:r>
            <a:r>
              <a:rPr kumimoji="0" lang="en-US" altLang="zh-TW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引導我行四正</a:t>
            </a:r>
            <a:endParaRPr kumimoji="0" lang="en-US" altLang="zh-TW" sz="43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（我前失迷</a:t>
            </a:r>
            <a:r>
              <a:rPr kumimoji="0" lang="en-US" altLang="zh-TW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無所在通去）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真實純潔</a:t>
            </a:r>
            <a:r>
              <a:rPr kumimoji="0" lang="en-US" altLang="zh-TW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溫柔閣仁慈 </a:t>
            </a:r>
            <a:endParaRPr kumimoji="0" lang="en-US" altLang="zh-TW" sz="43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（來到主面前求憐憫）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平安恬靜</a:t>
            </a:r>
            <a:r>
              <a:rPr kumimoji="0" lang="en-US" altLang="zh-TW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久長的包容</a:t>
            </a:r>
            <a:endParaRPr kumimoji="0" lang="en-US" altLang="zh-TW" sz="43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（他伸雙手</a:t>
            </a:r>
            <a:r>
              <a:rPr kumimoji="0" lang="en-US" altLang="zh-TW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引導我倒轉）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所有一切</a:t>
            </a:r>
            <a:r>
              <a:rPr kumimoji="0" lang="en-US" altLang="zh-TW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祂賜給我</a:t>
            </a:r>
            <a:endParaRPr kumimoji="0" lang="en-US" altLang="zh-TW" sz="43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3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（我勿會通明白</a:t>
            </a:r>
            <a:r>
              <a:rPr kumimoji="0" lang="en-US" altLang="zh-TW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主所做一切</a:t>
            </a:r>
            <a:r>
              <a:rPr kumimoji="0" lang="en-US" altLang="zh-TW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所有一切</a:t>
            </a:r>
            <a:r>
              <a:rPr kumimoji="0" lang="en-US" altLang="zh-TW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3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祂賜給我）</a:t>
            </a:r>
            <a:endParaRPr kumimoji="0" lang="zh-TW" altLang="en-US" sz="4300" dirty="0" smtClean="0">
              <a:solidFill>
                <a:srgbClr val="C00000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155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b="14294"/>
          <a:stretch/>
        </p:blipFill>
        <p:spPr bwMode="auto">
          <a:xfrm>
            <a:off x="0" y="0"/>
            <a:ext cx="91427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683272"/>
            <a:ext cx="6624736" cy="517064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我欲謳咾祂 盡我一生</a:t>
            </a:r>
          </a:p>
          <a:p>
            <a:pPr algn="ctr" fontAlgn="auto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因為祂救贖我 脫離死亡</a:t>
            </a:r>
          </a:p>
          <a:p>
            <a:pPr algn="ctr" fontAlgn="auto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今我活</a:t>
            </a:r>
            <a:r>
              <a:rPr kumimoji="0" lang="en-US" altLang="zh-TW" sz="4800" dirty="0" err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teh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為祂，</a:t>
            </a:r>
            <a:endParaRPr kumimoji="0" lang="en-US" altLang="zh-TW" sz="48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為祂來活</a:t>
            </a:r>
          </a:p>
          <a:p>
            <a:pPr algn="ctr" fontAlgn="auto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主榮耀得彰顯 </a:t>
            </a:r>
            <a:endParaRPr kumimoji="0" lang="en-US" altLang="zh-TW" sz="48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懇求虔誠</a:t>
            </a:r>
            <a:endParaRPr kumimoji="0" lang="zh-TW" altLang="en-US" sz="1800" dirty="0" smtClean="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410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4" y="-8448"/>
            <a:ext cx="9155264" cy="68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無限恩典 主的信實極大</a:t>
            </a:r>
            <a:endParaRPr kumimoji="0" lang="en-US" altLang="zh-TW" sz="45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（極闊權勢 尊貴有大權能）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極深疼痛 豐盛的憐憫</a:t>
            </a:r>
            <a:endParaRPr kumimoji="0" lang="en-US" altLang="zh-TW" sz="45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（真實掌握 燦爛的榮耀）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奇妙思想 超越的智慧</a:t>
            </a:r>
            <a:endParaRPr kumimoji="0" lang="en-US" altLang="zh-TW" sz="45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（至大權柄 榮光的得勝）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所有一切 祂賜給我</a:t>
            </a:r>
            <a:endParaRPr kumimoji="0" lang="en-US" altLang="zh-TW" sz="4500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500" dirty="0" smtClean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（所有一切 祂賜給我）</a:t>
            </a:r>
            <a:endParaRPr kumimoji="0" lang="zh-TW" altLang="en-US" sz="1800" dirty="0" smtClean="0">
              <a:solidFill>
                <a:srgbClr val="C00000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251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6" y="0"/>
            <a:ext cx="9170326" cy="692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60648"/>
            <a:ext cx="7344816" cy="4131900"/>
          </a:xfrm>
          <a:prstGeom prst="rect">
            <a:avLst/>
          </a:prstGeom>
          <a:solidFill>
            <a:srgbClr val="FFFFFF">
              <a:alpha val="52157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fontAlgn="auto">
              <a:lnSpc>
                <a:spcPts val="63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我欲謳咾祂</a:t>
            </a:r>
            <a:r>
              <a:rPr kumimoji="0" lang="en-US" altLang="zh-TW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盡我一生</a:t>
            </a:r>
          </a:p>
          <a:p>
            <a:pPr fontAlgn="auto">
              <a:lnSpc>
                <a:spcPts val="63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因為祂救贖我</a:t>
            </a:r>
            <a:r>
              <a:rPr kumimoji="0" lang="en-US" altLang="zh-TW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脫離死亡</a:t>
            </a:r>
          </a:p>
          <a:p>
            <a:pPr fontAlgn="auto">
              <a:lnSpc>
                <a:spcPts val="63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今我活</a:t>
            </a:r>
            <a:r>
              <a:rPr kumimoji="0" lang="en-US" altLang="zh-TW" sz="4400" dirty="0" err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teh</a:t>
            </a: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為祂</a:t>
            </a:r>
            <a:r>
              <a:rPr kumimoji="0" lang="en-US" altLang="zh-TW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為祂來活</a:t>
            </a:r>
          </a:p>
          <a:p>
            <a:pPr fontAlgn="auto">
              <a:lnSpc>
                <a:spcPts val="63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主榮耀得彰顯</a:t>
            </a:r>
            <a:r>
              <a:rPr kumimoji="0" lang="en-US" altLang="zh-TW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主榮耀得彰顯 </a:t>
            </a:r>
          </a:p>
          <a:p>
            <a:pPr fontAlgn="auto">
              <a:lnSpc>
                <a:spcPts val="63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主榮耀得彰顯</a:t>
            </a:r>
            <a:r>
              <a:rPr kumimoji="0" lang="en-US" altLang="zh-TW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kumimoji="0" lang="zh-TW" altLang="en-US" sz="4400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懇求虔誠</a:t>
            </a:r>
            <a:endParaRPr kumimoji="0" lang="en-US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32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31610</TotalTime>
  <Words>370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3529</cp:revision>
  <dcterms:created xsi:type="dcterms:W3CDTF">2005-02-27T07:43:32Z</dcterms:created>
  <dcterms:modified xsi:type="dcterms:W3CDTF">2014-02-02T06:30:17Z</dcterms:modified>
</cp:coreProperties>
</file>