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01177" r:id="rId1"/>
    <p:sldMasterId id="2147501189" r:id="rId2"/>
  </p:sldMasterIdLst>
  <p:notesMasterIdLst>
    <p:notesMasterId r:id="rId7"/>
  </p:notesMasterIdLst>
  <p:handoutMasterIdLst>
    <p:handoutMasterId r:id="rId8"/>
  </p:handoutMasterIdLst>
  <p:sldIdLst>
    <p:sldId id="4294" r:id="rId3"/>
    <p:sldId id="4295" r:id="rId4"/>
    <p:sldId id="4296" r:id="rId5"/>
    <p:sldId id="4297" r:id="rId6"/>
  </p:sldIdLst>
  <p:sldSz cx="9144000" cy="6858000" type="screen4x3"/>
  <p:notesSz cx="7077075" cy="9051925"/>
  <p:kinsoku lang="zh-CN" invalStChars="!),.:;?]}、。—ˇ¨〃々～‖…’”〕〉》」』〗】∶！＂＇），．：；？］｀｜｝·" invalEndChars="([{‘“〔〈《「『〖【（［｛．·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5pPr>
    <a:lvl6pPr marL="2286000" algn="l" defTabSz="914400" rtl="0" eaLnBrk="1" latinLnBrk="0" hangingPunct="1"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6pPr>
    <a:lvl7pPr marL="2743200" algn="l" defTabSz="914400" rtl="0" eaLnBrk="1" latinLnBrk="0" hangingPunct="1"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7pPr>
    <a:lvl8pPr marL="3200400" algn="l" defTabSz="914400" rtl="0" eaLnBrk="1" latinLnBrk="0" hangingPunct="1"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8pPr>
    <a:lvl9pPr marL="3657600" algn="l" defTabSz="914400" rtl="0" eaLnBrk="1" latinLnBrk="0" hangingPunct="1"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66"/>
    <a:srgbClr val="3333FF"/>
    <a:srgbClr val="0000FF"/>
    <a:srgbClr val="CCCC00"/>
    <a:srgbClr val="A50021"/>
    <a:srgbClr val="FF9900"/>
    <a:srgbClr val="0000CC"/>
    <a:srgbClr val="0099FF"/>
    <a:srgbClr val="0003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142" autoAdjust="0"/>
    <p:restoredTop sz="86290" autoAdjust="0"/>
  </p:normalViewPr>
  <p:slideViewPr>
    <p:cSldViewPr>
      <p:cViewPr>
        <p:scale>
          <a:sx n="50" d="100"/>
          <a:sy n="50" d="100"/>
        </p:scale>
        <p:origin x="-1722" y="-378"/>
      </p:cViewPr>
      <p:guideLst>
        <p:guide orient="horz" pos="2069"/>
        <p:guide pos="2880"/>
      </p:guideLst>
    </p:cSldViewPr>
  </p:slideViewPr>
  <p:outlineViewPr>
    <p:cViewPr>
      <p:scale>
        <a:sx n="25" d="100"/>
        <a:sy n="25" d="100"/>
      </p:scale>
      <p:origin x="0" y="111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968" y="-96"/>
      </p:cViewPr>
      <p:guideLst>
        <p:guide orient="horz" pos="2851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5463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t" anchorCtr="0" compatLnSpc="1">
            <a:prstTxWarp prst="textNoShape">
              <a:avLst/>
            </a:prstTxWarp>
          </a:bodyPr>
          <a:lstStyle>
            <a:lvl1pPr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23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1613" y="0"/>
            <a:ext cx="3065462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23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99488"/>
            <a:ext cx="3065463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b" anchorCtr="0" compatLnSpc="1">
            <a:prstTxWarp prst="textNoShape">
              <a:avLst/>
            </a:prstTxWarp>
          </a:bodyPr>
          <a:lstStyle>
            <a:lvl1pPr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23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1613" y="8599488"/>
            <a:ext cx="3065462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34A080B2-50C1-4096-AC15-B271E4C989F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84211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5463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t" anchorCtr="0" compatLnSpc="1">
            <a:prstTxWarp prst="textNoShape">
              <a:avLst/>
            </a:prstTxWarp>
          </a:bodyPr>
          <a:lstStyle>
            <a:lvl1pPr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1613" y="0"/>
            <a:ext cx="3065462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71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74763" y="677863"/>
            <a:ext cx="4529137" cy="33956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563" y="4298950"/>
            <a:ext cx="5187950" cy="407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99488"/>
            <a:ext cx="3065463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b" anchorCtr="0" compatLnSpc="1">
            <a:prstTxWarp prst="textNoShape">
              <a:avLst/>
            </a:prstTxWarp>
          </a:bodyPr>
          <a:lstStyle>
            <a:lvl1pPr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1613" y="8599488"/>
            <a:ext cx="3065462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11743F91-4E02-475F-8708-50C1A7004BE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95827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lnSpc>
                    <a:spcPct val="105000"/>
                  </a:lnSpc>
                  <a:defRPr/>
                </a:pPr>
                <a:endParaRPr lang="en-US">
                  <a:ea typeface="新細明體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lnSpc>
                    <a:spcPct val="105000"/>
                  </a:lnSpc>
                  <a:defRPr/>
                </a:pPr>
                <a:endParaRPr lang="en-US">
                  <a:ea typeface="新細明體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lnSpc>
                    <a:spcPct val="105000"/>
                  </a:lnSpc>
                  <a:defRPr/>
                </a:pPr>
                <a:endParaRPr lang="en-US">
                  <a:ea typeface="新細明體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ea typeface="新細明體"/>
                  <a:cs typeface="Arial" pitchFamily="34" charset="0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lnSpc>
                    <a:spcPct val="105000"/>
                  </a:lnSpc>
                  <a:defRPr/>
                </a:pPr>
                <a:endParaRPr lang="en-US">
                  <a:ea typeface="新細明體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5000"/>
                </a:lnSpc>
                <a:defRPr/>
              </a:pPr>
              <a:endParaRPr lang="en-US">
                <a:ea typeface="新細明體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661 h 1906"/>
                <a:gd name="T4" fmla="*/ 6016 w 5740"/>
                <a:gd name="T5" fmla="*/ 661 h 1906"/>
                <a:gd name="T6" fmla="*/ 601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新細明體"/>
                <a:cs typeface="Arial" pitchFamily="34" charset="0"/>
              </a:endParaRPr>
            </a:p>
          </p:txBody>
        </p:sp>
      </p:grpSp>
      <p:sp>
        <p:nvSpPr>
          <p:cNvPr id="76391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6391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F66B1-B373-491A-A728-9B8241F542AC}" type="datetimeFigureOut">
              <a:rPr lang="zh-TW" altLang="en-US">
                <a:solidFill>
                  <a:srgbClr val="FFFFFF"/>
                </a:solidFill>
              </a:rPr>
              <a:pPr>
                <a:defRPr/>
              </a:pPr>
              <a:t>2014/1/25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CD2CE-1E3B-4657-AEE5-A89237758383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096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0137E-F85F-4ECD-B1EA-31456F68523D}" type="datetimeFigureOut">
              <a:rPr lang="zh-TW" altLang="en-US">
                <a:solidFill>
                  <a:srgbClr val="FFFFFF"/>
                </a:solidFill>
              </a:rPr>
              <a:pPr>
                <a:defRPr/>
              </a:pPr>
              <a:t>2014/1/25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B851D-4B2D-461F-B7AC-7C23A93DFAB0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315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5E075-C6E2-4DA7-9135-70BF75238FD5}" type="datetimeFigureOut">
              <a:rPr lang="zh-TW" altLang="en-US">
                <a:solidFill>
                  <a:srgbClr val="FFFFFF"/>
                </a:solidFill>
              </a:rPr>
              <a:pPr>
                <a:defRPr/>
              </a:pPr>
              <a:t>2014/1/25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CD36D-AF39-43E0-9926-0AAE50FF9792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346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80070-1019-4615-8910-19B7914FDEF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27A00-9352-48CF-9111-55737BE88F4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513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80070-1019-4615-8910-19B7914FDEF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27A00-9352-48CF-9111-55737BE88F4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0938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80070-1019-4615-8910-19B7914FDEF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27A00-9352-48CF-9111-55737BE88F4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0330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80070-1019-4615-8910-19B7914FDEF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27A00-9352-48CF-9111-55737BE88F4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030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80070-1019-4615-8910-19B7914FDEF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27A00-9352-48CF-9111-55737BE88F4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1342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80070-1019-4615-8910-19B7914FDEF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27A00-9352-48CF-9111-55737BE88F4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5883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80070-1019-4615-8910-19B7914FDEF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27A00-9352-48CF-9111-55737BE88F4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0029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80070-1019-4615-8910-19B7914FDEF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27A00-9352-48CF-9111-55737BE88F4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797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6A56C-929D-4634-882E-091E817FB6A1}" type="datetimeFigureOut">
              <a:rPr lang="zh-TW" altLang="en-US">
                <a:solidFill>
                  <a:srgbClr val="FFFFFF"/>
                </a:solidFill>
              </a:rPr>
              <a:pPr>
                <a:defRPr/>
              </a:pPr>
              <a:t>2014/1/25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9B8A6-9F13-4A86-B9BD-A0BFBA911B39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4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80070-1019-4615-8910-19B7914FDEF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27A00-9352-48CF-9111-55737BE88F4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0301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80070-1019-4615-8910-19B7914FDEF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27A00-9352-48CF-9111-55737BE88F4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7783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80070-1019-4615-8910-19B7914FDEF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27A00-9352-48CF-9111-55737BE88F4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426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37BA4-20B1-4F8E-8EC3-882B226C965F}" type="datetimeFigureOut">
              <a:rPr lang="zh-TW" altLang="en-US">
                <a:solidFill>
                  <a:srgbClr val="FFFFFF"/>
                </a:solidFill>
              </a:rPr>
              <a:pPr>
                <a:defRPr/>
              </a:pPr>
              <a:t>2014/1/25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023C7-F113-4E0D-B6B9-22C67D4A1594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387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A169D-6967-46C4-A572-65A2DAA6CFC3}" type="datetimeFigureOut">
              <a:rPr lang="zh-TW" altLang="en-US">
                <a:solidFill>
                  <a:srgbClr val="FFFFFF"/>
                </a:solidFill>
              </a:rPr>
              <a:pPr>
                <a:defRPr/>
              </a:pPr>
              <a:t>2014/1/25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260ED-D8CE-4190-BF37-718439D191DF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427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B8CD1-5989-4AF9-A080-45046ED8131B}" type="datetimeFigureOut">
              <a:rPr lang="zh-TW" altLang="en-US">
                <a:solidFill>
                  <a:srgbClr val="FFFFFF"/>
                </a:solidFill>
              </a:rPr>
              <a:pPr>
                <a:defRPr/>
              </a:pPr>
              <a:t>2014/1/25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48023-45C4-42CB-92FC-144688C3516E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100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7145DE-CE07-426F-A6FA-51A7AD2524C7}" type="datetimeFigureOut">
              <a:rPr lang="zh-TW" altLang="en-US">
                <a:solidFill>
                  <a:srgbClr val="FFFFFF"/>
                </a:solidFill>
              </a:rPr>
              <a:pPr>
                <a:defRPr/>
              </a:pPr>
              <a:t>2014/1/25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BFC40-3F20-48DE-A909-D5327995A5CF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442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A2C4B-B17C-4D59-94B8-8FCB4DA1DFEC}" type="datetimeFigureOut">
              <a:rPr lang="zh-TW" altLang="en-US">
                <a:solidFill>
                  <a:srgbClr val="FFFFFF"/>
                </a:solidFill>
              </a:rPr>
              <a:pPr>
                <a:defRPr/>
              </a:pPr>
              <a:t>2014/1/25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A54EB3-4E66-4CD8-8843-0F781A10BC1B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547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53D70D-3AF3-4D6A-B0A4-D5A1DBD62369}" type="datetimeFigureOut">
              <a:rPr lang="zh-TW" altLang="en-US">
                <a:solidFill>
                  <a:srgbClr val="FFFFFF"/>
                </a:solidFill>
              </a:rPr>
              <a:pPr>
                <a:defRPr/>
              </a:pPr>
              <a:t>2014/1/25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6D9F8-A5AB-4159-8DE6-4E9AD54C8375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546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AE05C-F5CB-4B7D-A437-C4E9736A4A7A}" type="datetimeFigureOut">
              <a:rPr lang="zh-TW" altLang="en-US">
                <a:solidFill>
                  <a:srgbClr val="FFFFFF"/>
                </a:solidFill>
              </a:rPr>
              <a:pPr>
                <a:defRPr/>
              </a:pPr>
              <a:t>2014/1/25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AE693-72C6-479C-B97A-E2FF120986B9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955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C15EEF83-16CF-4DD5-86E2-08ECD7582C1E}" type="datetimeFigureOut">
              <a:rPr lang="zh-TW" altLang="en-US">
                <a:solidFill>
                  <a:srgbClr val="FFFFFF"/>
                </a:solidFill>
              </a:rPr>
              <a:pPr>
                <a:defRPr/>
              </a:pPr>
              <a:t>2014/1/25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76288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1EAAF2E8-C0AC-4A19-AF3D-F3A73ED85ADF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grpSp>
        <p:nvGrpSpPr>
          <p:cNvPr id="15364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5368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76288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lnSpc>
                    <a:spcPct val="105000"/>
                  </a:lnSpc>
                  <a:defRPr/>
                </a:pPr>
                <a:endParaRPr lang="en-US">
                  <a:ea typeface="新細明體"/>
                </a:endParaRPr>
              </a:p>
            </p:txBody>
          </p:sp>
          <p:sp>
            <p:nvSpPr>
              <p:cNvPr id="76288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lnSpc>
                    <a:spcPct val="105000"/>
                  </a:lnSpc>
                  <a:defRPr/>
                </a:pPr>
                <a:endParaRPr lang="en-US">
                  <a:ea typeface="新細明體"/>
                </a:endParaRPr>
              </a:p>
            </p:txBody>
          </p:sp>
          <p:sp>
            <p:nvSpPr>
              <p:cNvPr id="76288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lnSpc>
                    <a:spcPct val="105000"/>
                  </a:lnSpc>
                  <a:defRPr/>
                </a:pPr>
                <a:endParaRPr lang="en-US">
                  <a:ea typeface="新細明體"/>
                </a:endParaRPr>
              </a:p>
            </p:txBody>
          </p:sp>
          <p:sp>
            <p:nvSpPr>
              <p:cNvPr id="15374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ea typeface="新細明體"/>
                  <a:cs typeface="Arial" pitchFamily="34" charset="0"/>
                </a:endParaRPr>
              </a:p>
            </p:txBody>
          </p:sp>
          <p:sp>
            <p:nvSpPr>
              <p:cNvPr id="76289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lnSpc>
                    <a:spcPct val="105000"/>
                  </a:lnSpc>
                  <a:defRPr/>
                </a:pPr>
                <a:endParaRPr lang="en-US">
                  <a:ea typeface="新細明體"/>
                </a:endParaRPr>
              </a:p>
            </p:txBody>
          </p:sp>
        </p:grpSp>
        <p:sp>
          <p:nvSpPr>
            <p:cNvPr id="76289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5000"/>
                </a:lnSpc>
                <a:defRPr/>
              </a:pPr>
              <a:endParaRPr lang="en-US">
                <a:ea typeface="新細明體"/>
              </a:endParaRPr>
            </a:p>
          </p:txBody>
        </p:sp>
        <p:sp>
          <p:nvSpPr>
            <p:cNvPr id="15370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661 h 1906"/>
                <a:gd name="T4" fmla="*/ 6016 w 5740"/>
                <a:gd name="T5" fmla="*/ 661 h 1906"/>
                <a:gd name="T6" fmla="*/ 601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新細明體"/>
                <a:cs typeface="Arial" pitchFamily="34" charset="0"/>
              </a:endParaRPr>
            </a:p>
          </p:txBody>
        </p:sp>
      </p:grpSp>
      <p:sp>
        <p:nvSpPr>
          <p:cNvPr id="76289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76289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76289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15037249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501178" r:id="rId1"/>
    <p:sldLayoutId id="2147501179" r:id="rId2"/>
    <p:sldLayoutId id="2147501180" r:id="rId3"/>
    <p:sldLayoutId id="2147501181" r:id="rId4"/>
    <p:sldLayoutId id="2147501182" r:id="rId5"/>
    <p:sldLayoutId id="2147501183" r:id="rId6"/>
    <p:sldLayoutId id="2147501184" r:id="rId7"/>
    <p:sldLayoutId id="2147501185" r:id="rId8"/>
    <p:sldLayoutId id="2147501186" r:id="rId9"/>
    <p:sldLayoutId id="2147501187" r:id="rId10"/>
    <p:sldLayoutId id="2147501188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新細明體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pitchFamily="18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pitchFamily="18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pitchFamily="18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pitchFamily="18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A680070-1019-4615-8910-19B7914FDEF2}" type="datetimeFigureOut">
              <a:rPr kumimoji="0"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1/25/2014</a:t>
            </a:fld>
            <a:endParaRPr kumimoji="0"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6C27A00-9352-48CF-9111-55737BE88F42}" type="slidenum">
              <a:rPr kumimoji="0"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4576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1190" r:id="rId1"/>
    <p:sldLayoutId id="2147501191" r:id="rId2"/>
    <p:sldLayoutId id="2147501192" r:id="rId3"/>
    <p:sldLayoutId id="2147501193" r:id="rId4"/>
    <p:sldLayoutId id="2147501194" r:id="rId5"/>
    <p:sldLayoutId id="2147501195" r:id="rId6"/>
    <p:sldLayoutId id="2147501196" r:id="rId7"/>
    <p:sldLayoutId id="2147501197" r:id="rId8"/>
    <p:sldLayoutId id="2147501198" r:id="rId9"/>
    <p:sldLayoutId id="2147501199" r:id="rId10"/>
    <p:sldLayoutId id="214750120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685800"/>
            <a:ext cx="6019800" cy="1408670"/>
          </a:xfrm>
        </p:spPr>
        <p:txBody>
          <a:bodyPr/>
          <a:lstStyle/>
          <a:p>
            <a:r>
              <a:rPr lang="en-US" altLang="zh-TW" sz="3200" dirty="0" smtClean="0">
                <a:solidFill>
                  <a:srgbClr val="FFC000"/>
                </a:solidFill>
              </a:rPr>
              <a:t/>
            </a:r>
            <a:br>
              <a:rPr lang="en-US" altLang="zh-TW" sz="3200" dirty="0" smtClean="0">
                <a:solidFill>
                  <a:srgbClr val="FFC000"/>
                </a:solidFill>
              </a:rPr>
            </a:br>
            <a:r>
              <a:rPr lang="zh-TW" altLang="en-US" sz="5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殷勤作工</a:t>
            </a:r>
            <a:r>
              <a:rPr lang="en-US" sz="5400" b="0" dirty="0" smtClean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/>
            </a:r>
            <a:br>
              <a:rPr lang="en-US" sz="5400" b="0" dirty="0" smtClean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</a:br>
            <a:endParaRPr lang="en-US" sz="5400" b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6025" y="5257800"/>
            <a:ext cx="4171950" cy="1143000"/>
          </a:xfrm>
        </p:spPr>
        <p:txBody>
          <a:bodyPr/>
          <a:lstStyle/>
          <a:p>
            <a:pPr algn="ctr">
              <a:buNone/>
            </a:pPr>
            <a:r>
              <a:rPr lang="en-US" sz="4400" dirty="0" smtClean="0"/>
              <a:t> </a:t>
            </a:r>
            <a:r>
              <a:rPr lang="zh-TW" altLang="en-US" sz="4400" dirty="0">
                <a:solidFill>
                  <a:schemeClr val="bg1">
                    <a:lumMod val="90000"/>
                    <a:lumOff val="10000"/>
                  </a:schemeClr>
                </a:solidFill>
                <a:effectLst/>
                <a:latin typeface="DFKai-SB" pitchFamily="65" charset="-120"/>
                <a:ea typeface="DFKai-SB" pitchFamily="65" charset="-120"/>
              </a:rPr>
              <a:t>婦女會 獻詩</a:t>
            </a:r>
            <a:endParaRPr lang="en-US" sz="4400" dirty="0">
              <a:solidFill>
                <a:schemeClr val="bg1">
                  <a:lumMod val="90000"/>
                  <a:lumOff val="1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0690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cosmo3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897562"/>
          </a:xfrm>
        </p:spPr>
        <p:txBody>
          <a:bodyPr>
            <a:noAutofit/>
          </a:bodyPr>
          <a:lstStyle/>
          <a:p>
            <a:r>
              <a:rPr lang="zh-TW" altLang="en-US" dirty="0">
                <a:latin typeface="DFKai-SB" pitchFamily="65" charset="-120"/>
                <a:ea typeface="DFKai-SB" pitchFamily="65" charset="-120"/>
              </a:rPr>
              <a:t>喲嘿喲嘿 殷勤來作工</a:t>
            </a:r>
            <a:r>
              <a:rPr lang="en-US" altLang="zh-TW" dirty="0">
                <a:latin typeface="DFKai-SB" pitchFamily="65" charset="-120"/>
                <a:ea typeface="DFKai-SB" pitchFamily="65" charset="-120"/>
              </a:rPr>
              <a:t>, </a:t>
            </a:r>
            <a:br>
              <a:rPr lang="en-US" altLang="zh-TW" dirty="0">
                <a:latin typeface="DFKai-SB" pitchFamily="65" charset="-120"/>
                <a:ea typeface="DFKai-SB" pitchFamily="65" charset="-120"/>
              </a:rPr>
            </a:br>
            <a:r>
              <a:rPr lang="zh-TW" altLang="en-US" dirty="0">
                <a:latin typeface="DFKai-SB" pitchFamily="65" charset="-120"/>
                <a:ea typeface="DFKai-SB" pitchFamily="65" charset="-120"/>
              </a:rPr>
              <a:t>山頂的樹木青翠擱大欉</a:t>
            </a:r>
            <a:r>
              <a:rPr lang="en-US" altLang="zh-TW" dirty="0">
                <a:latin typeface="DFKai-SB" pitchFamily="65" charset="-120"/>
                <a:ea typeface="DFKai-SB" pitchFamily="65" charset="-120"/>
              </a:rPr>
              <a:t>, </a:t>
            </a:r>
            <a:br>
              <a:rPr lang="en-US" altLang="zh-TW" dirty="0">
                <a:latin typeface="DFKai-SB" pitchFamily="65" charset="-120"/>
                <a:ea typeface="DFKai-SB" pitchFamily="65" charset="-120"/>
              </a:rPr>
            </a:br>
            <a:r>
              <a:rPr lang="zh-TW" altLang="en-US" dirty="0">
                <a:latin typeface="DFKai-SB" pitchFamily="65" charset="-120"/>
                <a:ea typeface="DFKai-SB" pitchFamily="65" charset="-120"/>
              </a:rPr>
              <a:t>溪邊的花蕊開甲水噹噹</a:t>
            </a:r>
            <a:r>
              <a:rPr lang="en-US" altLang="zh-TW" dirty="0">
                <a:latin typeface="DFKai-SB" pitchFamily="65" charset="-120"/>
                <a:ea typeface="DFKai-SB" pitchFamily="65" charset="-120"/>
              </a:rPr>
              <a:t>,</a:t>
            </a:r>
            <a:br>
              <a:rPr lang="en-US" altLang="zh-TW" dirty="0">
                <a:latin typeface="DFKai-SB" pitchFamily="65" charset="-120"/>
                <a:ea typeface="DFKai-SB" pitchFamily="65" charset="-120"/>
              </a:rPr>
            </a:br>
            <a:r>
              <a:rPr lang="zh-TW" altLang="en-US" dirty="0">
                <a:latin typeface="DFKai-SB" pitchFamily="65" charset="-120"/>
                <a:ea typeface="DFKai-SB" pitchFamily="65" charset="-120"/>
              </a:rPr>
              <a:t>不驚黑雲來遮蓋</a:t>
            </a:r>
            <a:r>
              <a:rPr lang="en-US" altLang="zh-TW" dirty="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dirty="0" smtClean="0">
                <a:latin typeface="DFKai-SB" pitchFamily="65" charset="-120"/>
                <a:ea typeface="DFKai-SB" pitchFamily="65" charset="-120"/>
              </a:rPr>
              <a:t>透</a:t>
            </a:r>
            <a:r>
              <a:rPr lang="zh-TW" altLang="en-US" dirty="0">
                <a:latin typeface="DFKai-SB" pitchFamily="65" charset="-120"/>
                <a:ea typeface="DFKai-SB" pitchFamily="65" charset="-120"/>
              </a:rPr>
              <a:t>早起來看見</a:t>
            </a:r>
            <a:br>
              <a:rPr lang="zh-TW" altLang="en-US" dirty="0">
                <a:latin typeface="DFKai-SB" pitchFamily="65" charset="-120"/>
                <a:ea typeface="DFKai-SB" pitchFamily="65" charset="-120"/>
              </a:rPr>
            </a:br>
            <a:r>
              <a:rPr lang="zh-TW" altLang="en-US" dirty="0">
                <a:latin typeface="DFKai-SB" pitchFamily="65" charset="-120"/>
                <a:ea typeface="DFKai-SB" pitchFamily="65" charset="-120"/>
              </a:rPr>
              <a:t>天色漸漸光</a:t>
            </a:r>
            <a:r>
              <a:rPr lang="en-US" altLang="zh-TW" dirty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dirty="0">
                <a:latin typeface="DFKai-SB" pitchFamily="65" charset="-120"/>
                <a:ea typeface="DFKai-SB" pitchFamily="65" charset="-120"/>
              </a:rPr>
              <a:t>認真種作趕緊落田園</a:t>
            </a:r>
            <a:r>
              <a:rPr lang="en-US" altLang="zh-TW" dirty="0">
                <a:latin typeface="DFKai-SB" pitchFamily="65" charset="-120"/>
                <a:ea typeface="DFKai-SB" pitchFamily="65" charset="-120"/>
              </a:rPr>
              <a:t>,</a:t>
            </a:r>
            <a:br>
              <a:rPr lang="en-US" altLang="zh-TW" dirty="0">
                <a:latin typeface="DFKai-SB" pitchFamily="65" charset="-120"/>
                <a:ea typeface="DFKai-SB" pitchFamily="65" charset="-120"/>
              </a:rPr>
            </a:br>
            <a:r>
              <a:rPr lang="zh-TW" altLang="en-US" dirty="0">
                <a:latin typeface="DFKai-SB" pitchFamily="65" charset="-120"/>
                <a:ea typeface="DFKai-SB" pitchFamily="65" charset="-120"/>
              </a:rPr>
              <a:t>咱著逐日打拼殷勤來作工</a:t>
            </a:r>
            <a:r>
              <a:rPr lang="en-US" altLang="zh-TW" dirty="0">
                <a:latin typeface="DFKai-SB" pitchFamily="65" charset="-120"/>
                <a:ea typeface="DFKai-SB" pitchFamily="65" charset="-120"/>
              </a:rPr>
              <a:t>,</a:t>
            </a:r>
            <a:br>
              <a:rPr lang="en-US" altLang="zh-TW" dirty="0">
                <a:latin typeface="DFKai-SB" pitchFamily="65" charset="-120"/>
                <a:ea typeface="DFKai-SB" pitchFamily="65" charset="-120"/>
              </a:rPr>
            </a:br>
            <a:r>
              <a:rPr lang="zh-TW" altLang="en-US" dirty="0">
                <a:latin typeface="DFKai-SB" pitchFamily="65" charset="-120"/>
                <a:ea typeface="DFKai-SB" pitchFamily="65" charset="-120"/>
              </a:rPr>
              <a:t>傳播福音給世間人</a:t>
            </a:r>
            <a:r>
              <a:rPr lang="en-US" altLang="zh-TW" dirty="0">
                <a:latin typeface="DFKai-SB" pitchFamily="65" charset="-120"/>
                <a:ea typeface="DFKai-SB" pitchFamily="65" charset="-120"/>
              </a:rPr>
              <a:t>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543800" y="5943600"/>
            <a:ext cx="1295400" cy="609600"/>
          </a:xfrm>
        </p:spPr>
        <p:txBody>
          <a:bodyPr/>
          <a:lstStyle/>
          <a:p>
            <a:pPr marL="0" indent="0" algn="r">
              <a:buNone/>
            </a:pPr>
            <a:r>
              <a:rPr lang="en-US" dirty="0" smtClean="0">
                <a:latin typeface="DFKai-SB" pitchFamily="65" charset="-120"/>
                <a:ea typeface="DFKai-SB" pitchFamily="65" charset="-120"/>
              </a:rPr>
              <a:t>1/3</a:t>
            </a:r>
            <a:endParaRPr lang="en-US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46064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782"/>
            <a:ext cx="9152686" cy="6878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381000"/>
            <a:ext cx="9152686" cy="5791200"/>
          </a:xfrm>
        </p:spPr>
        <p:txBody>
          <a:bodyPr>
            <a:normAutofit fontScale="90000"/>
          </a:bodyPr>
          <a:lstStyle/>
          <a:p>
            <a:r>
              <a:rPr lang="en-US" altLang="zh-TW" sz="32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3200" dirty="0" smtClean="0">
                <a:latin typeface="DFKai-SB" pitchFamily="65" charset="-120"/>
                <a:ea typeface="DFKai-SB" pitchFamily="65" charset="-120"/>
              </a:rPr>
            </a:br>
            <a:r>
              <a:rPr lang="en-US" altLang="zh-TW" sz="32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3200" dirty="0" smtClean="0">
                <a:latin typeface="DFKai-SB" pitchFamily="65" charset="-120"/>
                <a:ea typeface="DFKai-SB" pitchFamily="65" charset="-120"/>
              </a:rPr>
            </a:br>
            <a:r>
              <a:rPr lang="zh-TW" altLang="en-US" sz="4900" dirty="0" smtClean="0">
                <a:latin typeface="DFKai-SB" pitchFamily="65" charset="-120"/>
                <a:ea typeface="DFKai-SB" pitchFamily="65" charset="-120"/>
              </a:rPr>
              <a:t>喲</a:t>
            </a:r>
            <a:r>
              <a:rPr lang="zh-TW" altLang="en-US" sz="4900" dirty="0">
                <a:latin typeface="DFKai-SB" pitchFamily="65" charset="-120"/>
                <a:ea typeface="DFKai-SB" pitchFamily="65" charset="-120"/>
              </a:rPr>
              <a:t>嘿喲嘿 殷勤來作工</a:t>
            </a:r>
            <a:r>
              <a:rPr lang="en-US" altLang="zh-TW" sz="4900" dirty="0">
                <a:latin typeface="DFKai-SB" pitchFamily="65" charset="-120"/>
                <a:ea typeface="DFKai-SB" pitchFamily="65" charset="-120"/>
              </a:rPr>
              <a:t>, </a:t>
            </a:r>
            <a:br>
              <a:rPr lang="en-US" altLang="zh-TW" sz="4900" dirty="0">
                <a:latin typeface="DFKai-SB" pitchFamily="65" charset="-120"/>
                <a:ea typeface="DFKai-SB" pitchFamily="65" charset="-120"/>
              </a:rPr>
            </a:br>
            <a:r>
              <a:rPr lang="zh-TW" altLang="en-US" sz="4900" dirty="0">
                <a:latin typeface="DFKai-SB" pitchFamily="65" charset="-120"/>
                <a:ea typeface="DFKai-SB" pitchFamily="65" charset="-120"/>
              </a:rPr>
              <a:t>山頂的樹木青翠擱大欉</a:t>
            </a:r>
            <a:r>
              <a:rPr lang="en-US" altLang="zh-TW" sz="4900" dirty="0">
                <a:latin typeface="DFKai-SB" pitchFamily="65" charset="-120"/>
                <a:ea typeface="DFKai-SB" pitchFamily="65" charset="-120"/>
              </a:rPr>
              <a:t>, </a:t>
            </a:r>
            <a:br>
              <a:rPr lang="en-US" altLang="zh-TW" sz="4900" dirty="0">
                <a:latin typeface="DFKai-SB" pitchFamily="65" charset="-120"/>
                <a:ea typeface="DFKai-SB" pitchFamily="65" charset="-120"/>
              </a:rPr>
            </a:br>
            <a:r>
              <a:rPr lang="zh-TW" altLang="en-US" sz="4900" dirty="0">
                <a:latin typeface="DFKai-SB" pitchFamily="65" charset="-120"/>
                <a:ea typeface="DFKai-SB" pitchFamily="65" charset="-120"/>
              </a:rPr>
              <a:t>溪邊的花蕊開甲水噹噹</a:t>
            </a:r>
            <a:r>
              <a:rPr lang="en-US" altLang="zh-TW" sz="4900" dirty="0">
                <a:latin typeface="DFKai-SB" pitchFamily="65" charset="-120"/>
                <a:ea typeface="DFKai-SB" pitchFamily="65" charset="-120"/>
              </a:rPr>
              <a:t>,</a:t>
            </a:r>
            <a:br>
              <a:rPr lang="en-US" altLang="zh-TW" sz="4900" dirty="0">
                <a:latin typeface="DFKai-SB" pitchFamily="65" charset="-120"/>
                <a:ea typeface="DFKai-SB" pitchFamily="65" charset="-120"/>
              </a:rPr>
            </a:br>
            <a:r>
              <a:rPr lang="zh-TW" altLang="en-US" sz="4900" dirty="0">
                <a:latin typeface="DFKai-SB" pitchFamily="65" charset="-120"/>
                <a:ea typeface="DFKai-SB" pitchFamily="65" charset="-120"/>
              </a:rPr>
              <a:t>不驚黑雲來遮蓋</a:t>
            </a:r>
            <a:r>
              <a:rPr lang="en-US" altLang="zh-TW" sz="4900" dirty="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900" dirty="0" smtClean="0">
                <a:latin typeface="DFKai-SB" pitchFamily="65" charset="-120"/>
                <a:ea typeface="DFKai-SB" pitchFamily="65" charset="-120"/>
              </a:rPr>
              <a:t>透</a:t>
            </a:r>
            <a:r>
              <a:rPr lang="zh-TW" altLang="en-US" sz="4900" dirty="0">
                <a:latin typeface="DFKai-SB" pitchFamily="65" charset="-120"/>
                <a:ea typeface="DFKai-SB" pitchFamily="65" charset="-120"/>
              </a:rPr>
              <a:t>早起來看見</a:t>
            </a:r>
            <a:br>
              <a:rPr lang="zh-TW" altLang="en-US" sz="4900" dirty="0">
                <a:latin typeface="DFKai-SB" pitchFamily="65" charset="-120"/>
                <a:ea typeface="DFKai-SB" pitchFamily="65" charset="-120"/>
              </a:rPr>
            </a:br>
            <a:r>
              <a:rPr lang="zh-TW" altLang="en-US" sz="4900" dirty="0">
                <a:latin typeface="DFKai-SB" pitchFamily="65" charset="-120"/>
                <a:ea typeface="DFKai-SB" pitchFamily="65" charset="-120"/>
              </a:rPr>
              <a:t>天色漸漸光</a:t>
            </a:r>
            <a:r>
              <a:rPr lang="en-US" altLang="zh-TW" sz="4900" dirty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900" dirty="0">
                <a:latin typeface="DFKai-SB" pitchFamily="65" charset="-120"/>
                <a:ea typeface="DFKai-SB" pitchFamily="65" charset="-120"/>
              </a:rPr>
              <a:t>認真種作趕緊落田園</a:t>
            </a:r>
            <a:r>
              <a:rPr lang="en-US" altLang="zh-TW" sz="4900" dirty="0">
                <a:latin typeface="DFKai-SB" pitchFamily="65" charset="-120"/>
                <a:ea typeface="DFKai-SB" pitchFamily="65" charset="-120"/>
              </a:rPr>
              <a:t>,</a:t>
            </a:r>
            <a:br>
              <a:rPr lang="en-US" altLang="zh-TW" sz="4900" dirty="0">
                <a:latin typeface="DFKai-SB" pitchFamily="65" charset="-120"/>
                <a:ea typeface="DFKai-SB" pitchFamily="65" charset="-120"/>
              </a:rPr>
            </a:br>
            <a:r>
              <a:rPr lang="zh-TW" altLang="en-US" sz="4900" dirty="0">
                <a:latin typeface="DFKai-SB" pitchFamily="65" charset="-120"/>
                <a:ea typeface="DFKai-SB" pitchFamily="65" charset="-120"/>
              </a:rPr>
              <a:t>咱著逐日打拼殷勤來作工</a:t>
            </a:r>
            <a:r>
              <a:rPr lang="en-US" altLang="zh-TW" sz="4900" dirty="0">
                <a:latin typeface="DFKai-SB" pitchFamily="65" charset="-120"/>
                <a:ea typeface="DFKai-SB" pitchFamily="65" charset="-120"/>
              </a:rPr>
              <a:t>,</a:t>
            </a:r>
            <a:br>
              <a:rPr lang="en-US" altLang="zh-TW" sz="4900" dirty="0">
                <a:latin typeface="DFKai-SB" pitchFamily="65" charset="-120"/>
                <a:ea typeface="DFKai-SB" pitchFamily="65" charset="-120"/>
              </a:rPr>
            </a:br>
            <a:r>
              <a:rPr lang="zh-TW" altLang="en-US" sz="4900" dirty="0">
                <a:latin typeface="DFKai-SB" pitchFamily="65" charset="-120"/>
                <a:ea typeface="DFKai-SB" pitchFamily="65" charset="-120"/>
              </a:rPr>
              <a:t>傳播福音給世間人</a:t>
            </a:r>
            <a:r>
              <a:rPr lang="en-US" altLang="zh-TW" sz="4900" dirty="0">
                <a:latin typeface="DFKai-SB" pitchFamily="65" charset="-120"/>
                <a:ea typeface="DFKai-SB" pitchFamily="65" charset="-120"/>
              </a:rPr>
              <a:t>.</a:t>
            </a:r>
            <a:br>
              <a:rPr lang="en-US" altLang="zh-TW" sz="4900" dirty="0">
                <a:latin typeface="DFKai-SB" pitchFamily="65" charset="-120"/>
                <a:ea typeface="DFKai-SB" pitchFamily="65" charset="-120"/>
              </a:rPr>
            </a:br>
            <a:r>
              <a:rPr lang="en-US" altLang="zh-TW" sz="3600" u="sng" dirty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3600" u="sng" dirty="0">
                <a:latin typeface="DFKai-SB" pitchFamily="65" charset="-120"/>
                <a:ea typeface="DFKai-SB" pitchFamily="65" charset="-120"/>
              </a:rPr>
            </a:br>
            <a:endParaRPr lang="en-US" sz="3600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543800" y="5943600"/>
            <a:ext cx="1295400" cy="609600"/>
          </a:xfrm>
        </p:spPr>
        <p:txBody>
          <a:bodyPr/>
          <a:lstStyle/>
          <a:p>
            <a:pPr marL="0" indent="0" algn="r">
              <a:buNone/>
            </a:pPr>
            <a:r>
              <a:rPr lang="en-US" dirty="0" smtClean="0">
                <a:latin typeface="DFKai-SB" pitchFamily="65" charset="-120"/>
                <a:ea typeface="DFKai-SB" pitchFamily="65" charset="-120"/>
              </a:rPr>
              <a:t>2/3</a:t>
            </a:r>
            <a:endParaRPr lang="en-US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36022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mizu4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74638"/>
            <a:ext cx="8839200" cy="5897562"/>
          </a:xfrm>
        </p:spPr>
        <p:txBody>
          <a:bodyPr>
            <a:normAutofit fontScale="90000"/>
          </a:bodyPr>
          <a:lstStyle/>
          <a:p>
            <a:r>
              <a:rPr lang="en-US" altLang="zh-TW" sz="32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3200" dirty="0" smtClean="0">
                <a:latin typeface="DFKai-SB" pitchFamily="65" charset="-120"/>
                <a:ea typeface="DFKai-SB" pitchFamily="65" charset="-120"/>
              </a:rPr>
            </a:br>
            <a:r>
              <a:rPr lang="en-US" altLang="zh-TW" sz="32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3200" dirty="0" smtClean="0">
                <a:latin typeface="DFKai-SB" pitchFamily="65" charset="-120"/>
                <a:ea typeface="DFKai-SB" pitchFamily="65" charset="-120"/>
              </a:rPr>
            </a:br>
            <a:r>
              <a:rPr lang="en-US" altLang="zh-TW" sz="32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3200" dirty="0" smtClean="0">
                <a:latin typeface="DFKai-SB" pitchFamily="65" charset="-120"/>
                <a:ea typeface="DFKai-SB" pitchFamily="65" charset="-120"/>
              </a:rPr>
            </a:br>
            <a:r>
              <a:rPr lang="en-US" altLang="zh-TW" sz="3200" dirty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3200" dirty="0">
                <a:latin typeface="DFKai-SB" pitchFamily="65" charset="-120"/>
                <a:ea typeface="DFKai-SB" pitchFamily="65" charset="-120"/>
              </a:rPr>
            </a:br>
            <a:r>
              <a:rPr lang="zh-TW" altLang="en-US" sz="4900" dirty="0" smtClean="0">
                <a:latin typeface="DFKai-SB" pitchFamily="65" charset="-120"/>
                <a:ea typeface="DFKai-SB" pitchFamily="65" charset="-120"/>
              </a:rPr>
              <a:t>大</a:t>
            </a:r>
            <a:r>
              <a:rPr lang="zh-TW" altLang="en-US" sz="4900" dirty="0">
                <a:latin typeface="DFKai-SB" pitchFamily="65" charset="-120"/>
                <a:ea typeface="DFKai-SB" pitchFamily="65" charset="-120"/>
              </a:rPr>
              <a:t>家來殷勤作工</a:t>
            </a:r>
            <a:r>
              <a:rPr lang="en-US" altLang="zh-TW" sz="4900" dirty="0" smtClean="0">
                <a:latin typeface="DFKai-SB" pitchFamily="65" charset="-120"/>
                <a:ea typeface="DFKai-SB" pitchFamily="65" charset="-120"/>
              </a:rPr>
              <a:t>,</a:t>
            </a:r>
            <a:br>
              <a:rPr lang="en-US" altLang="zh-TW" sz="4900" dirty="0" smtClean="0">
                <a:latin typeface="DFKai-SB" pitchFamily="65" charset="-120"/>
                <a:ea typeface="DFKai-SB" pitchFamily="65" charset="-120"/>
              </a:rPr>
            </a:br>
            <a:r>
              <a:rPr lang="zh-TW" altLang="en-US" sz="4900" dirty="0" smtClean="0">
                <a:latin typeface="DFKai-SB" pitchFamily="65" charset="-120"/>
                <a:ea typeface="DFKai-SB" pitchFamily="65" charset="-120"/>
              </a:rPr>
              <a:t>無</a:t>
            </a:r>
            <a:r>
              <a:rPr lang="zh-TW" altLang="en-US" sz="4900" dirty="0">
                <a:latin typeface="DFKai-SB" pitchFamily="65" charset="-120"/>
                <a:ea typeface="DFKai-SB" pitchFamily="65" charset="-120"/>
              </a:rPr>
              <a:t>嫌艱苦不驚粗重</a:t>
            </a:r>
            <a:r>
              <a:rPr lang="en-US" altLang="zh-TW" sz="4900" dirty="0">
                <a:latin typeface="DFKai-SB" pitchFamily="65" charset="-120"/>
                <a:ea typeface="DFKai-SB" pitchFamily="65" charset="-120"/>
              </a:rPr>
              <a:t>,</a:t>
            </a:r>
            <a:br>
              <a:rPr lang="en-US" altLang="zh-TW" sz="4900" dirty="0">
                <a:latin typeface="DFKai-SB" pitchFamily="65" charset="-120"/>
                <a:ea typeface="DFKai-SB" pitchFamily="65" charset="-120"/>
              </a:rPr>
            </a:br>
            <a:r>
              <a:rPr lang="zh-TW" altLang="en-US" sz="4900" dirty="0">
                <a:latin typeface="DFKai-SB" pitchFamily="65" charset="-120"/>
                <a:ea typeface="DFKai-SB" pitchFamily="65" charset="-120"/>
              </a:rPr>
              <a:t>感謝主謳咾主賞賜平安</a:t>
            </a:r>
            <a:r>
              <a:rPr lang="en-US" altLang="zh-TW" sz="4900" dirty="0" smtClean="0">
                <a:latin typeface="DFKai-SB" pitchFamily="65" charset="-120"/>
                <a:ea typeface="DFKai-SB" pitchFamily="65" charset="-120"/>
              </a:rPr>
              <a:t>,</a:t>
            </a:r>
            <a:br>
              <a:rPr lang="en-US" altLang="zh-TW" sz="4900" dirty="0" smtClean="0">
                <a:latin typeface="DFKai-SB" pitchFamily="65" charset="-120"/>
                <a:ea typeface="DFKai-SB" pitchFamily="65" charset="-120"/>
              </a:rPr>
            </a:br>
            <a:r>
              <a:rPr lang="zh-TW" altLang="en-US" sz="4900" dirty="0" smtClean="0">
                <a:latin typeface="DFKai-SB" pitchFamily="65" charset="-120"/>
                <a:ea typeface="DFKai-SB" pitchFamily="65" charset="-120"/>
              </a:rPr>
              <a:t>慈</a:t>
            </a:r>
            <a:r>
              <a:rPr lang="zh-TW" altLang="en-US" sz="4900" dirty="0">
                <a:latin typeface="DFKai-SB" pitchFamily="65" charset="-120"/>
                <a:ea typeface="DFKai-SB" pitchFamily="65" charset="-120"/>
              </a:rPr>
              <a:t>悲愛疼</a:t>
            </a:r>
            <a:r>
              <a:rPr lang="en-US" altLang="zh-TW" sz="4900" dirty="0">
                <a:latin typeface="DFKai-SB" pitchFamily="65" charset="-120"/>
                <a:ea typeface="DFKai-SB" pitchFamily="65" charset="-120"/>
              </a:rPr>
              <a:t>.</a:t>
            </a:r>
            <a:br>
              <a:rPr lang="en-US" altLang="zh-TW" sz="4900" dirty="0">
                <a:latin typeface="DFKai-SB" pitchFamily="65" charset="-120"/>
                <a:ea typeface="DFKai-SB" pitchFamily="65" charset="-120"/>
              </a:rPr>
            </a:br>
            <a:r>
              <a:rPr lang="en-US" altLang="zh-TW" sz="1800" dirty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1800" dirty="0">
                <a:latin typeface="DFKai-SB" pitchFamily="65" charset="-120"/>
                <a:ea typeface="DFKai-SB" pitchFamily="65" charset="-120"/>
              </a:rPr>
            </a:br>
            <a:r>
              <a:rPr lang="zh-TW" altLang="en-US" sz="4900" dirty="0">
                <a:latin typeface="DFKai-SB" pitchFamily="65" charset="-120"/>
                <a:ea typeface="DFKai-SB" pitchFamily="65" charset="-120"/>
              </a:rPr>
              <a:t>大家來殷勤作工</a:t>
            </a:r>
            <a:r>
              <a:rPr lang="en-US" altLang="zh-TW" sz="4900" dirty="0" smtClean="0">
                <a:latin typeface="DFKai-SB" pitchFamily="65" charset="-120"/>
                <a:ea typeface="DFKai-SB" pitchFamily="65" charset="-120"/>
              </a:rPr>
              <a:t>,</a:t>
            </a:r>
            <a:br>
              <a:rPr lang="en-US" altLang="zh-TW" sz="4900" dirty="0" smtClean="0">
                <a:latin typeface="DFKai-SB" pitchFamily="65" charset="-120"/>
                <a:ea typeface="DFKai-SB" pitchFamily="65" charset="-120"/>
              </a:rPr>
            </a:br>
            <a:r>
              <a:rPr lang="zh-TW" altLang="en-US" sz="4900" dirty="0" smtClean="0">
                <a:latin typeface="DFKai-SB" pitchFamily="65" charset="-120"/>
                <a:ea typeface="DFKai-SB" pitchFamily="65" charset="-120"/>
              </a:rPr>
              <a:t>無</a:t>
            </a:r>
            <a:r>
              <a:rPr lang="zh-TW" altLang="en-US" sz="4900" dirty="0">
                <a:latin typeface="DFKai-SB" pitchFamily="65" charset="-120"/>
                <a:ea typeface="DFKai-SB" pitchFamily="65" charset="-120"/>
              </a:rPr>
              <a:t>嫌艱苦不驚粗重</a:t>
            </a:r>
            <a:r>
              <a:rPr lang="en-US" altLang="zh-TW" sz="4900" dirty="0">
                <a:latin typeface="DFKai-SB" pitchFamily="65" charset="-120"/>
                <a:ea typeface="DFKai-SB" pitchFamily="65" charset="-120"/>
              </a:rPr>
              <a:t>,</a:t>
            </a:r>
            <a:br>
              <a:rPr lang="en-US" altLang="zh-TW" sz="4900" dirty="0">
                <a:latin typeface="DFKai-SB" pitchFamily="65" charset="-120"/>
                <a:ea typeface="DFKai-SB" pitchFamily="65" charset="-120"/>
              </a:rPr>
            </a:br>
            <a:r>
              <a:rPr lang="zh-TW" altLang="en-US" sz="4900" dirty="0">
                <a:latin typeface="DFKai-SB" pitchFamily="65" charset="-120"/>
                <a:ea typeface="DFKai-SB" pitchFamily="65" charset="-120"/>
              </a:rPr>
              <a:t>感謝主謳咾主賞賜平安</a:t>
            </a:r>
            <a:r>
              <a:rPr lang="en-US" altLang="zh-TW" sz="4900" dirty="0" smtClean="0">
                <a:latin typeface="DFKai-SB" pitchFamily="65" charset="-120"/>
                <a:ea typeface="DFKai-SB" pitchFamily="65" charset="-120"/>
              </a:rPr>
              <a:t>,</a:t>
            </a:r>
            <a:br>
              <a:rPr lang="en-US" altLang="zh-TW" sz="4900" dirty="0" smtClean="0">
                <a:latin typeface="DFKai-SB" pitchFamily="65" charset="-120"/>
                <a:ea typeface="DFKai-SB" pitchFamily="65" charset="-120"/>
              </a:rPr>
            </a:br>
            <a:r>
              <a:rPr lang="zh-TW" altLang="en-US" sz="4900" dirty="0" smtClean="0">
                <a:latin typeface="DFKai-SB" pitchFamily="65" charset="-120"/>
                <a:ea typeface="DFKai-SB" pitchFamily="65" charset="-120"/>
              </a:rPr>
              <a:t>慈</a:t>
            </a:r>
            <a:r>
              <a:rPr lang="zh-TW" altLang="en-US" sz="4900" dirty="0">
                <a:latin typeface="DFKai-SB" pitchFamily="65" charset="-120"/>
                <a:ea typeface="DFKai-SB" pitchFamily="65" charset="-120"/>
              </a:rPr>
              <a:t>悲愛疼</a:t>
            </a:r>
            <a:r>
              <a:rPr lang="en-US" altLang="zh-TW" sz="4900" dirty="0">
                <a:latin typeface="DFKai-SB" pitchFamily="65" charset="-120"/>
                <a:ea typeface="DFKai-SB" pitchFamily="65" charset="-120"/>
              </a:rPr>
              <a:t>.</a:t>
            </a:r>
            <a:br>
              <a:rPr lang="en-US" altLang="zh-TW" sz="4900" dirty="0">
                <a:latin typeface="DFKai-SB" pitchFamily="65" charset="-120"/>
                <a:ea typeface="DFKai-SB" pitchFamily="65" charset="-120"/>
              </a:rPr>
            </a:br>
            <a:r>
              <a:rPr lang="en-US" altLang="zh-TW" sz="5300" dirty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5300" dirty="0">
                <a:latin typeface="DFKai-SB" pitchFamily="65" charset="-120"/>
                <a:ea typeface="DFKai-SB" pitchFamily="65" charset="-120"/>
              </a:rPr>
            </a:br>
            <a:r>
              <a:rPr lang="en-US" altLang="zh-TW" sz="3600" dirty="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dirty="0">
                <a:latin typeface="DFKai-SB" pitchFamily="65" charset="-120"/>
                <a:ea typeface="DFKai-SB" pitchFamily="65" charset="-120"/>
              </a:rPr>
              <a:t/>
            </a:r>
            <a:br>
              <a:rPr lang="zh-TW" altLang="en-US" dirty="0">
                <a:latin typeface="DFKai-SB" pitchFamily="65" charset="-120"/>
                <a:ea typeface="DFKai-SB" pitchFamily="65" charset="-120"/>
              </a:rPr>
            </a:br>
            <a:endParaRPr lang="en-US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543800" y="5943600"/>
            <a:ext cx="1295400" cy="609600"/>
          </a:xfrm>
        </p:spPr>
        <p:txBody>
          <a:bodyPr/>
          <a:lstStyle/>
          <a:p>
            <a:pPr marL="0" indent="0" algn="r">
              <a:buNone/>
            </a:pPr>
            <a:r>
              <a:rPr lang="en-US" dirty="0" smtClean="0">
                <a:latin typeface="DFKai-SB" pitchFamily="65" charset="-120"/>
                <a:ea typeface="DFKai-SB" pitchFamily="65" charset="-120"/>
              </a:rPr>
              <a:t>3/3</a:t>
            </a:r>
            <a:endParaRPr lang="en-US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21363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新細明體"/>
        <a:cs typeface=""/>
      </a:majorFont>
      <a:minorFont>
        <a:latin typeface="Garamond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Designs\Lock And Key.pot</Template>
  <TotalTime>31551</TotalTime>
  <Words>13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2_Stream</vt:lpstr>
      <vt:lpstr>2_Office Theme</vt:lpstr>
      <vt:lpstr> 殷勤作工 </vt:lpstr>
      <vt:lpstr>喲嘿喲嘿 殷勤來作工,  山頂的樹木青翠擱大欉,  溪邊的花蕊開甲水噹噹, 不驚黑雲來遮蓋,透早起來看見 天色漸漸光,認真種作趕緊落田園, 咱著逐日打拼殷勤來作工, 傳播福音給世間人.</vt:lpstr>
      <vt:lpstr>  喲嘿喲嘿 殷勤來作工,  山頂的樹木青翠擱大欉,  溪邊的花蕊開甲水噹噹, 不驚黑雲來遮蓋,透早起來看見 天色漸漸光,認真種作趕緊落田園, 咱著逐日打拼殷勤來作工, 傳播福音給世間人.  </vt:lpstr>
      <vt:lpstr>    大家來殷勤作工, 無嫌艱苦不驚粗重, 感謝主謳咾主賞賜平安, 慈悲愛疼.  大家來殷勤作工, 無嫌艱苦不驚粗重, 感謝主謳咾主賞賜平安, 慈悲愛疼.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08/22/2010 FPCOC Sunday Worship</dc:title>
  <dc:creator>tai</dc:creator>
  <cp:lastModifiedBy>Jonathan</cp:lastModifiedBy>
  <cp:revision>3520</cp:revision>
  <dcterms:created xsi:type="dcterms:W3CDTF">2005-02-27T07:43:32Z</dcterms:created>
  <dcterms:modified xsi:type="dcterms:W3CDTF">2014-01-26T06:02:57Z</dcterms:modified>
</cp:coreProperties>
</file>